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5"/>
  </p:notesMasterIdLst>
  <p:handoutMasterIdLst>
    <p:handoutMasterId r:id="rId56"/>
  </p:handoutMasterIdLst>
  <p:sldIdLst>
    <p:sldId id="271" r:id="rId2"/>
    <p:sldId id="287" r:id="rId3"/>
    <p:sldId id="343" r:id="rId4"/>
    <p:sldId id="366" r:id="rId5"/>
    <p:sldId id="362" r:id="rId6"/>
    <p:sldId id="274" r:id="rId7"/>
    <p:sldId id="344" r:id="rId8"/>
    <p:sldId id="345" r:id="rId9"/>
    <p:sldId id="375" r:id="rId10"/>
    <p:sldId id="349" r:id="rId11"/>
    <p:sldId id="351" r:id="rId12"/>
    <p:sldId id="390" r:id="rId13"/>
    <p:sldId id="354" r:id="rId14"/>
    <p:sldId id="357" r:id="rId15"/>
    <p:sldId id="367" r:id="rId16"/>
    <p:sldId id="377" r:id="rId17"/>
    <p:sldId id="378" r:id="rId18"/>
    <p:sldId id="379" r:id="rId19"/>
    <p:sldId id="380" r:id="rId20"/>
    <p:sldId id="381" r:id="rId21"/>
    <p:sldId id="355" r:id="rId22"/>
    <p:sldId id="350" r:id="rId23"/>
    <p:sldId id="352" r:id="rId24"/>
    <p:sldId id="281" r:id="rId25"/>
    <p:sldId id="276" r:id="rId26"/>
    <p:sldId id="384" r:id="rId27"/>
    <p:sldId id="385" r:id="rId28"/>
    <p:sldId id="386" r:id="rId29"/>
    <p:sldId id="387" r:id="rId30"/>
    <p:sldId id="347" r:id="rId31"/>
    <p:sldId id="370" r:id="rId32"/>
    <p:sldId id="388" r:id="rId33"/>
    <p:sldId id="372" r:id="rId34"/>
    <p:sldId id="374" r:id="rId35"/>
    <p:sldId id="383" r:id="rId36"/>
    <p:sldId id="391" r:id="rId37"/>
    <p:sldId id="373" r:id="rId38"/>
    <p:sldId id="363" r:id="rId39"/>
    <p:sldId id="392" r:id="rId40"/>
    <p:sldId id="393" r:id="rId41"/>
    <p:sldId id="394" r:id="rId42"/>
    <p:sldId id="284" r:id="rId43"/>
    <p:sldId id="312" r:id="rId44"/>
    <p:sldId id="321" r:id="rId45"/>
    <p:sldId id="313" r:id="rId46"/>
    <p:sldId id="320" r:id="rId47"/>
    <p:sldId id="323" r:id="rId48"/>
    <p:sldId id="334" r:id="rId49"/>
    <p:sldId id="314" r:id="rId50"/>
    <p:sldId id="341" r:id="rId51"/>
    <p:sldId id="286" r:id="rId52"/>
    <p:sldId id="368" r:id="rId53"/>
    <p:sldId id="369" r:id="rId54"/>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emours" initials="N" lastIdx="5" clrIdx="0"/>
  <p:cmAuthor id="1" name="ks0035" initials="k" lastIdx="8" clrIdx="1"/>
  <p:cmAuthor id="2" name="Julie Shuell" initials="js" lastIdx="2"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5376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autoAdjust="0"/>
    <p:restoredTop sz="62500" autoAdjust="0"/>
  </p:normalViewPr>
  <p:slideViewPr>
    <p:cSldViewPr>
      <p:cViewPr varScale="1">
        <p:scale>
          <a:sx n="43" d="100"/>
          <a:sy n="43" d="100"/>
        </p:scale>
        <p:origin x="1960" y="40"/>
      </p:cViewPr>
      <p:guideLst>
        <p:guide orient="horz" pos="2160"/>
        <p:guide pos="2880"/>
      </p:guideLst>
    </p:cSldViewPr>
  </p:slideViewPr>
  <p:outlineViewPr>
    <p:cViewPr>
      <p:scale>
        <a:sx n="33" d="100"/>
        <a:sy n="33" d="100"/>
      </p:scale>
      <p:origin x="18" y="4440"/>
    </p:cViewPr>
  </p:outlineViewPr>
  <p:notesTextViewPr>
    <p:cViewPr>
      <p:scale>
        <a:sx n="100" d="100"/>
        <a:sy n="100" d="100"/>
      </p:scale>
      <p:origin x="0" y="0"/>
    </p:cViewPr>
  </p:notesTextViewPr>
  <p:sorterViewPr>
    <p:cViewPr varScale="1">
      <p:scale>
        <a:sx n="1" d="1"/>
        <a:sy n="1" d="1"/>
      </p:scale>
      <p:origin x="0" y="-2586"/>
    </p:cViewPr>
  </p:sorterViewPr>
  <p:notesViewPr>
    <p:cSldViewPr>
      <p:cViewPr>
        <p:scale>
          <a:sx n="100" d="100"/>
          <a:sy n="100" d="100"/>
        </p:scale>
        <p:origin x="-2592" y="888"/>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commentAuthors" Target="commentAuthors.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EDAA090-1CA9-40A7-9BDA-49D146FFED14}" type="doc">
      <dgm:prSet loTypeId="urn:microsoft.com/office/officeart/2005/8/layout/hProcess6" loCatId="process" qsTypeId="urn:microsoft.com/office/officeart/2005/8/quickstyle/simple1" qsCatId="simple" csTypeId="urn:microsoft.com/office/officeart/2005/8/colors/colorful3" csCatId="colorful" phldr="1"/>
      <dgm:spPr/>
      <dgm:t>
        <a:bodyPr/>
        <a:lstStyle/>
        <a:p>
          <a:endParaRPr lang="en-US"/>
        </a:p>
      </dgm:t>
    </dgm:pt>
    <dgm:pt modelId="{E36B4804-35E8-491A-A291-07E7D5037294}">
      <dgm:prSet phldrT="[Text]"/>
      <dgm:spPr>
        <a:xfrm>
          <a:off x="34409" y="228601"/>
          <a:ext cx="566623" cy="566623"/>
        </a:xfrm>
        <a:solidFill>
          <a:srgbClr val="9BBB59">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n-US" dirty="0" smtClean="0">
              <a:solidFill>
                <a:sysClr val="window" lastClr="FFFFFF"/>
              </a:solidFill>
              <a:latin typeface="Calibri"/>
              <a:ea typeface="+mn-ea"/>
              <a:cs typeface="+mn-cs"/>
            </a:rPr>
            <a:t>LS1</a:t>
          </a:r>
          <a:endParaRPr lang="en-US" dirty="0">
            <a:solidFill>
              <a:sysClr val="window" lastClr="FFFFFF"/>
            </a:solidFill>
            <a:latin typeface="Calibri"/>
            <a:ea typeface="+mn-ea"/>
            <a:cs typeface="+mn-cs"/>
          </a:endParaRPr>
        </a:p>
      </dgm:t>
    </dgm:pt>
    <dgm:pt modelId="{EC1B054E-89FD-4BA9-901B-B946792C62C9}" type="parTrans" cxnId="{DB8075DC-C5B9-4E95-A0DE-630408566FFD}">
      <dgm:prSet/>
      <dgm:spPr/>
      <dgm:t>
        <a:bodyPr/>
        <a:lstStyle/>
        <a:p>
          <a:endParaRPr lang="en-US"/>
        </a:p>
      </dgm:t>
    </dgm:pt>
    <dgm:pt modelId="{48EEC271-31FA-461D-A92E-486439C2DC6F}" type="sibTrans" cxnId="{DB8075DC-C5B9-4E95-A0DE-630408566FFD}">
      <dgm:prSet/>
      <dgm:spPr/>
      <dgm:t>
        <a:bodyPr/>
        <a:lstStyle/>
        <a:p>
          <a:endParaRPr lang="en-US"/>
        </a:p>
      </dgm:t>
    </dgm:pt>
    <dgm:pt modelId="{934B9511-B917-4EB6-B2CC-931086ECA672}">
      <dgm:prSet phldrT="[Text]" custT="1"/>
      <dgm:spPr>
        <a:xfrm>
          <a:off x="339207" y="0"/>
          <a:ext cx="1403446" cy="990600"/>
        </a:xfrm>
        <a:solidFill>
          <a:srgbClr val="9BBB59">
            <a:tint val="40000"/>
            <a:alpha val="90000"/>
            <a:hueOff val="0"/>
            <a:satOff val="0"/>
            <a:lumOff val="0"/>
            <a:alphaOff val="0"/>
          </a:srgbClr>
        </a:solidFill>
        <a:ln w="25400" cap="flat" cmpd="sng" algn="ctr">
          <a:solidFill>
            <a:srgbClr val="9BBB59">
              <a:tint val="40000"/>
              <a:alpha val="90000"/>
              <a:hueOff val="0"/>
              <a:satOff val="0"/>
              <a:lumOff val="0"/>
              <a:alphaOff val="0"/>
            </a:srgbClr>
          </a:solidFill>
          <a:prstDash val="solid"/>
        </a:ln>
        <a:effectLst/>
      </dgm:spPr>
      <dgm:t>
        <a:bodyPr/>
        <a:lstStyle/>
        <a:p>
          <a:pPr algn="just"/>
          <a:r>
            <a:rPr lang="en-US" sz="1100" b="1" dirty="0" smtClean="0">
              <a:solidFill>
                <a:sysClr val="windowText" lastClr="000000">
                  <a:hueOff val="0"/>
                  <a:satOff val="0"/>
                  <a:lumOff val="0"/>
                  <a:alphaOff val="0"/>
                </a:sysClr>
              </a:solidFill>
              <a:latin typeface="Calibri"/>
              <a:ea typeface="+mn-ea"/>
              <a:cs typeface="+mn-cs"/>
            </a:rPr>
            <a:t>Action Period</a:t>
          </a:r>
          <a:endParaRPr lang="en-US" sz="1100" b="1" dirty="0">
            <a:solidFill>
              <a:sysClr val="windowText" lastClr="000000">
                <a:hueOff val="0"/>
                <a:satOff val="0"/>
                <a:lumOff val="0"/>
                <a:alphaOff val="0"/>
              </a:sysClr>
            </a:solidFill>
            <a:latin typeface="Calibri"/>
            <a:ea typeface="+mn-ea"/>
            <a:cs typeface="+mn-cs"/>
          </a:endParaRPr>
        </a:p>
      </dgm:t>
    </dgm:pt>
    <dgm:pt modelId="{59D0DE2A-9909-4A5F-9F51-4D9FD06FC734}" type="parTrans" cxnId="{97F645E7-596A-4331-B92A-C8A65F308601}">
      <dgm:prSet/>
      <dgm:spPr/>
      <dgm:t>
        <a:bodyPr/>
        <a:lstStyle/>
        <a:p>
          <a:endParaRPr lang="en-US"/>
        </a:p>
      </dgm:t>
    </dgm:pt>
    <dgm:pt modelId="{9A63CC3A-850E-4955-86CB-AA1FD9B2416A}" type="sibTrans" cxnId="{97F645E7-596A-4331-B92A-C8A65F308601}">
      <dgm:prSet/>
      <dgm:spPr/>
      <dgm:t>
        <a:bodyPr/>
        <a:lstStyle/>
        <a:p>
          <a:endParaRPr lang="en-US"/>
        </a:p>
      </dgm:t>
    </dgm:pt>
    <dgm:pt modelId="{CE9D9F3C-E5A8-46A6-A94D-B43B54CB383F}">
      <dgm:prSet phldrT="[Text]"/>
      <dgm:spPr>
        <a:xfrm>
          <a:off x="1825109" y="228601"/>
          <a:ext cx="566623" cy="566623"/>
        </a:xfrm>
        <a:solidFill>
          <a:srgbClr val="9BBB59">
            <a:hueOff val="2812566"/>
            <a:satOff val="-4220"/>
            <a:lumOff val="-686"/>
            <a:alphaOff val="0"/>
          </a:srgbClr>
        </a:solidFill>
        <a:ln w="25400" cap="flat" cmpd="sng" algn="ctr">
          <a:solidFill>
            <a:sysClr val="window" lastClr="FFFFFF">
              <a:hueOff val="0"/>
              <a:satOff val="0"/>
              <a:lumOff val="0"/>
              <a:alphaOff val="0"/>
            </a:sysClr>
          </a:solidFill>
          <a:prstDash val="solid"/>
        </a:ln>
        <a:effectLst/>
      </dgm:spPr>
      <dgm:t>
        <a:bodyPr/>
        <a:lstStyle/>
        <a:p>
          <a:r>
            <a:rPr lang="en-US" dirty="0" smtClean="0">
              <a:solidFill>
                <a:sysClr val="window" lastClr="FFFFFF"/>
              </a:solidFill>
              <a:latin typeface="Calibri"/>
              <a:ea typeface="+mn-ea"/>
              <a:cs typeface="+mn-cs"/>
            </a:rPr>
            <a:t>LS2</a:t>
          </a:r>
          <a:endParaRPr lang="en-US" dirty="0">
            <a:solidFill>
              <a:sysClr val="window" lastClr="FFFFFF"/>
            </a:solidFill>
            <a:latin typeface="Calibri"/>
            <a:ea typeface="+mn-ea"/>
            <a:cs typeface="+mn-cs"/>
          </a:endParaRPr>
        </a:p>
      </dgm:t>
    </dgm:pt>
    <dgm:pt modelId="{7509F165-5CD3-406D-B7E8-1DAD29996CE5}" type="parTrans" cxnId="{455ED7C9-EBFE-4F2E-B625-EC8428F2C707}">
      <dgm:prSet/>
      <dgm:spPr/>
      <dgm:t>
        <a:bodyPr/>
        <a:lstStyle/>
        <a:p>
          <a:endParaRPr lang="en-US"/>
        </a:p>
      </dgm:t>
    </dgm:pt>
    <dgm:pt modelId="{51EE6AA2-8643-4638-8124-F8C6FCACAB2C}" type="sibTrans" cxnId="{455ED7C9-EBFE-4F2E-B625-EC8428F2C707}">
      <dgm:prSet/>
      <dgm:spPr/>
      <dgm:t>
        <a:bodyPr/>
        <a:lstStyle/>
        <a:p>
          <a:endParaRPr lang="en-US"/>
        </a:p>
      </dgm:t>
    </dgm:pt>
    <dgm:pt modelId="{9923774F-FFF3-4238-8F0D-2A00A78A62EA}">
      <dgm:prSet phldrT="[Text]"/>
      <dgm:spPr>
        <a:xfrm>
          <a:off x="3653795" y="228601"/>
          <a:ext cx="566623" cy="566623"/>
        </a:xfrm>
        <a:solidFill>
          <a:srgbClr val="9BBB59">
            <a:hueOff val="5625132"/>
            <a:satOff val="-8440"/>
            <a:lumOff val="-1373"/>
            <a:alphaOff val="0"/>
          </a:srgbClr>
        </a:solidFill>
        <a:ln w="25400" cap="flat" cmpd="sng" algn="ctr">
          <a:solidFill>
            <a:sysClr val="window" lastClr="FFFFFF">
              <a:hueOff val="0"/>
              <a:satOff val="0"/>
              <a:lumOff val="0"/>
              <a:alphaOff val="0"/>
            </a:sysClr>
          </a:solidFill>
          <a:prstDash val="solid"/>
        </a:ln>
        <a:effectLst/>
      </dgm:spPr>
      <dgm:t>
        <a:bodyPr/>
        <a:lstStyle/>
        <a:p>
          <a:r>
            <a:rPr lang="en-US" dirty="0" smtClean="0">
              <a:solidFill>
                <a:sysClr val="window" lastClr="FFFFFF"/>
              </a:solidFill>
              <a:latin typeface="Calibri"/>
              <a:ea typeface="+mn-ea"/>
              <a:cs typeface="+mn-cs"/>
            </a:rPr>
            <a:t>LS3</a:t>
          </a:r>
          <a:endParaRPr lang="en-US" dirty="0">
            <a:solidFill>
              <a:sysClr val="window" lastClr="FFFFFF"/>
            </a:solidFill>
            <a:latin typeface="Calibri"/>
            <a:ea typeface="+mn-ea"/>
            <a:cs typeface="+mn-cs"/>
          </a:endParaRPr>
        </a:p>
      </dgm:t>
    </dgm:pt>
    <dgm:pt modelId="{9E9AD4BA-9F28-497C-9A31-83FE1D8BC530}" type="parTrans" cxnId="{DB8AE824-6B3A-4C3B-B922-AA8F9B4B6957}">
      <dgm:prSet/>
      <dgm:spPr/>
      <dgm:t>
        <a:bodyPr/>
        <a:lstStyle/>
        <a:p>
          <a:endParaRPr lang="en-US"/>
        </a:p>
      </dgm:t>
    </dgm:pt>
    <dgm:pt modelId="{DC6F82AA-E6EE-4515-86A9-BB922821E730}" type="sibTrans" cxnId="{DB8AE824-6B3A-4C3B-B922-AA8F9B4B6957}">
      <dgm:prSet/>
      <dgm:spPr/>
      <dgm:t>
        <a:bodyPr/>
        <a:lstStyle/>
        <a:p>
          <a:endParaRPr lang="en-US"/>
        </a:p>
      </dgm:t>
    </dgm:pt>
    <dgm:pt modelId="{A5834AAC-B3DC-4D9E-AB6F-6FAEC6066658}">
      <dgm:prSet phldrT="[Text]"/>
      <dgm:spPr>
        <a:xfrm>
          <a:off x="5406282" y="228601"/>
          <a:ext cx="566623" cy="566623"/>
        </a:xfrm>
        <a:solidFill>
          <a:srgbClr val="9BBB59">
            <a:hueOff val="8437698"/>
            <a:satOff val="-12660"/>
            <a:lumOff val="-2059"/>
            <a:alphaOff val="0"/>
          </a:srgbClr>
        </a:solidFill>
        <a:ln w="25400" cap="flat" cmpd="sng" algn="ctr">
          <a:solidFill>
            <a:sysClr val="window" lastClr="FFFFFF">
              <a:hueOff val="0"/>
              <a:satOff val="0"/>
              <a:lumOff val="0"/>
              <a:alphaOff val="0"/>
            </a:sysClr>
          </a:solidFill>
          <a:prstDash val="solid"/>
        </a:ln>
        <a:effectLst/>
      </dgm:spPr>
      <dgm:t>
        <a:bodyPr/>
        <a:lstStyle/>
        <a:p>
          <a:r>
            <a:rPr lang="en-US" dirty="0" smtClean="0">
              <a:solidFill>
                <a:sysClr val="window" lastClr="FFFFFF"/>
              </a:solidFill>
              <a:latin typeface="Calibri"/>
              <a:ea typeface="+mn-ea"/>
              <a:cs typeface="+mn-cs"/>
            </a:rPr>
            <a:t>LS4</a:t>
          </a:r>
          <a:endParaRPr lang="en-US" dirty="0">
            <a:solidFill>
              <a:sysClr val="window" lastClr="FFFFFF"/>
            </a:solidFill>
            <a:latin typeface="Calibri"/>
            <a:ea typeface="+mn-ea"/>
            <a:cs typeface="+mn-cs"/>
          </a:endParaRPr>
        </a:p>
      </dgm:t>
    </dgm:pt>
    <dgm:pt modelId="{02DD4A4B-77DA-4C58-ADF6-F3090620C299}" type="parTrans" cxnId="{65A7A70D-9FA2-4730-B8B5-53C5E6BC5DCF}">
      <dgm:prSet/>
      <dgm:spPr/>
      <dgm:t>
        <a:bodyPr/>
        <a:lstStyle/>
        <a:p>
          <a:endParaRPr lang="en-US"/>
        </a:p>
      </dgm:t>
    </dgm:pt>
    <dgm:pt modelId="{39DC8928-2BF0-495F-8188-A2CB01D44193}" type="sibTrans" cxnId="{65A7A70D-9FA2-4730-B8B5-53C5E6BC5DCF}">
      <dgm:prSet/>
      <dgm:spPr/>
      <dgm:t>
        <a:bodyPr/>
        <a:lstStyle/>
        <a:p>
          <a:endParaRPr lang="en-US"/>
        </a:p>
      </dgm:t>
    </dgm:pt>
    <dgm:pt modelId="{C466A6E4-A3B2-489D-909A-2F7DF9F58937}">
      <dgm:prSet phldrT="[Text]"/>
      <dgm:spPr>
        <a:xfrm>
          <a:off x="7311174" y="228601"/>
          <a:ext cx="566623" cy="566623"/>
        </a:xfrm>
        <a:solidFill>
          <a:srgbClr val="9BBB59">
            <a:hueOff val="11250264"/>
            <a:satOff val="-16880"/>
            <a:lumOff val="-2745"/>
            <a:alphaOff val="0"/>
          </a:srgbClr>
        </a:solidFill>
        <a:ln w="25400" cap="flat" cmpd="sng" algn="ctr">
          <a:solidFill>
            <a:sysClr val="window" lastClr="FFFFFF">
              <a:hueOff val="0"/>
              <a:satOff val="0"/>
              <a:lumOff val="0"/>
              <a:alphaOff val="0"/>
            </a:sysClr>
          </a:solidFill>
          <a:prstDash val="solid"/>
        </a:ln>
        <a:effectLst/>
      </dgm:spPr>
      <dgm:t>
        <a:bodyPr/>
        <a:lstStyle/>
        <a:p>
          <a:r>
            <a:rPr lang="en-US" dirty="0" smtClean="0">
              <a:solidFill>
                <a:sysClr val="window" lastClr="FFFFFF"/>
              </a:solidFill>
              <a:latin typeface="Calibri"/>
              <a:ea typeface="+mn-ea"/>
              <a:cs typeface="+mn-cs"/>
            </a:rPr>
            <a:t>LS5</a:t>
          </a:r>
          <a:endParaRPr lang="en-US" dirty="0">
            <a:solidFill>
              <a:sysClr val="window" lastClr="FFFFFF"/>
            </a:solidFill>
            <a:latin typeface="Calibri"/>
            <a:ea typeface="+mn-ea"/>
            <a:cs typeface="+mn-cs"/>
          </a:endParaRPr>
        </a:p>
      </dgm:t>
    </dgm:pt>
    <dgm:pt modelId="{081B22A5-C730-410C-B4F5-3AF489A8AFDE}" type="parTrans" cxnId="{921E19D7-91D3-43E9-BE87-6BBE154F8A67}">
      <dgm:prSet/>
      <dgm:spPr/>
      <dgm:t>
        <a:bodyPr/>
        <a:lstStyle/>
        <a:p>
          <a:endParaRPr lang="en-US"/>
        </a:p>
      </dgm:t>
    </dgm:pt>
    <dgm:pt modelId="{E830C8D7-4F4D-4183-8FF8-F6D3F9CF2522}" type="sibTrans" cxnId="{921E19D7-91D3-43E9-BE87-6BBE154F8A67}">
      <dgm:prSet/>
      <dgm:spPr/>
      <dgm:t>
        <a:bodyPr/>
        <a:lstStyle/>
        <a:p>
          <a:endParaRPr lang="en-US"/>
        </a:p>
      </dgm:t>
    </dgm:pt>
    <dgm:pt modelId="{3F701EFE-0FDF-4C5F-948C-C420B606943C}">
      <dgm:prSet phldrT="[Text]" custT="1"/>
      <dgm:spPr>
        <a:xfrm>
          <a:off x="5715001" y="0"/>
          <a:ext cx="1516714" cy="990600"/>
        </a:xfrm>
        <a:solidFill>
          <a:srgbClr val="9BBB59">
            <a:tint val="40000"/>
            <a:alpha val="90000"/>
            <a:hueOff val="8037638"/>
            <a:satOff val="-10345"/>
            <a:lumOff val="-806"/>
            <a:alphaOff val="0"/>
          </a:srgbClr>
        </a:solidFill>
        <a:ln w="25400" cap="flat" cmpd="sng" algn="ctr">
          <a:solidFill>
            <a:srgbClr val="9BBB59">
              <a:tint val="40000"/>
              <a:alpha val="90000"/>
              <a:hueOff val="8037638"/>
              <a:satOff val="-10345"/>
              <a:lumOff val="-806"/>
              <a:alphaOff val="0"/>
            </a:srgbClr>
          </a:solidFill>
          <a:prstDash val="solid"/>
        </a:ln>
        <a:effectLst/>
      </dgm:spPr>
      <dgm:t>
        <a:bodyPr/>
        <a:lstStyle/>
        <a:p>
          <a:r>
            <a:rPr lang="en-US" sz="1100" b="1" dirty="0" smtClean="0">
              <a:solidFill>
                <a:sysClr val="windowText" lastClr="000000">
                  <a:hueOff val="0"/>
                  <a:satOff val="0"/>
                  <a:lumOff val="0"/>
                  <a:alphaOff val="0"/>
                </a:sysClr>
              </a:solidFill>
              <a:latin typeface="Calibri"/>
              <a:ea typeface="+mn-ea"/>
              <a:cs typeface="+mn-cs"/>
            </a:rPr>
            <a:t>Action Period</a:t>
          </a:r>
          <a:endParaRPr lang="en-US" sz="1100" b="1" dirty="0">
            <a:solidFill>
              <a:sysClr val="windowText" lastClr="000000">
                <a:hueOff val="0"/>
                <a:satOff val="0"/>
                <a:lumOff val="0"/>
                <a:alphaOff val="0"/>
              </a:sysClr>
            </a:solidFill>
            <a:latin typeface="Calibri"/>
            <a:ea typeface="+mn-ea"/>
            <a:cs typeface="+mn-cs"/>
          </a:endParaRPr>
        </a:p>
      </dgm:t>
    </dgm:pt>
    <dgm:pt modelId="{67CAD470-2C8E-4954-BACC-8074A2797189}" type="sibTrans" cxnId="{E19743EE-06BC-4ECC-9382-A2297EBBBFCB}">
      <dgm:prSet/>
      <dgm:spPr/>
      <dgm:t>
        <a:bodyPr/>
        <a:lstStyle/>
        <a:p>
          <a:endParaRPr lang="en-US"/>
        </a:p>
      </dgm:t>
    </dgm:pt>
    <dgm:pt modelId="{12E11080-4196-4AD8-8435-651D37D36A87}" type="parTrans" cxnId="{E19743EE-06BC-4ECC-9382-A2297EBBBFCB}">
      <dgm:prSet/>
      <dgm:spPr/>
      <dgm:t>
        <a:bodyPr/>
        <a:lstStyle/>
        <a:p>
          <a:endParaRPr lang="en-US"/>
        </a:p>
      </dgm:t>
    </dgm:pt>
    <dgm:pt modelId="{20CC842C-4252-46E7-8A2C-F9AF31D1CE4B}">
      <dgm:prSet phldrT="[Text]" custT="1"/>
      <dgm:spPr>
        <a:xfrm>
          <a:off x="3958593" y="0"/>
          <a:ext cx="1393077" cy="990600"/>
        </a:xfrm>
        <a:solidFill>
          <a:srgbClr val="9BBB59">
            <a:tint val="40000"/>
            <a:alpha val="90000"/>
            <a:hueOff val="5358425"/>
            <a:satOff val="-6896"/>
            <a:lumOff val="-537"/>
            <a:alphaOff val="0"/>
          </a:srgbClr>
        </a:solidFill>
        <a:ln w="25400" cap="flat" cmpd="sng" algn="ctr">
          <a:solidFill>
            <a:srgbClr val="9BBB59">
              <a:tint val="40000"/>
              <a:alpha val="90000"/>
              <a:hueOff val="5358425"/>
              <a:satOff val="-6896"/>
              <a:lumOff val="-537"/>
              <a:alphaOff val="0"/>
            </a:srgbClr>
          </a:solidFill>
          <a:prstDash val="solid"/>
        </a:ln>
        <a:effectLst/>
      </dgm:spPr>
      <dgm:t>
        <a:bodyPr/>
        <a:lstStyle/>
        <a:p>
          <a:r>
            <a:rPr lang="en-US" sz="1100" b="1" dirty="0" smtClean="0">
              <a:solidFill>
                <a:sysClr val="windowText" lastClr="000000">
                  <a:hueOff val="0"/>
                  <a:satOff val="0"/>
                  <a:lumOff val="0"/>
                  <a:alphaOff val="0"/>
                </a:sysClr>
              </a:solidFill>
              <a:latin typeface="Calibri"/>
              <a:ea typeface="+mn-ea"/>
              <a:cs typeface="+mn-cs"/>
            </a:rPr>
            <a:t>Action Period</a:t>
          </a:r>
          <a:endParaRPr lang="en-US" sz="1100" b="1" dirty="0">
            <a:solidFill>
              <a:sysClr val="windowText" lastClr="000000">
                <a:hueOff val="0"/>
                <a:satOff val="0"/>
                <a:lumOff val="0"/>
                <a:alphaOff val="0"/>
              </a:sysClr>
            </a:solidFill>
            <a:latin typeface="Calibri"/>
            <a:ea typeface="+mn-ea"/>
            <a:cs typeface="+mn-cs"/>
          </a:endParaRPr>
        </a:p>
      </dgm:t>
    </dgm:pt>
    <dgm:pt modelId="{B0EF661A-5C6F-40F8-9287-47868B2CEB50}" type="sibTrans" cxnId="{725FD7DA-095D-4194-A207-A3DB12B6F965}">
      <dgm:prSet/>
      <dgm:spPr/>
      <dgm:t>
        <a:bodyPr/>
        <a:lstStyle/>
        <a:p>
          <a:endParaRPr lang="en-US"/>
        </a:p>
      </dgm:t>
    </dgm:pt>
    <dgm:pt modelId="{3A83E089-3C44-4041-955D-7C192EBB1C8C}" type="parTrans" cxnId="{725FD7DA-095D-4194-A207-A3DB12B6F965}">
      <dgm:prSet/>
      <dgm:spPr/>
      <dgm:t>
        <a:bodyPr/>
        <a:lstStyle/>
        <a:p>
          <a:endParaRPr lang="en-US"/>
        </a:p>
      </dgm:t>
    </dgm:pt>
    <dgm:pt modelId="{6BC3D6A6-C47A-4B44-A722-2636182A067C}">
      <dgm:prSet phldrT="[Text]" custT="1"/>
      <dgm:spPr>
        <a:xfrm>
          <a:off x="2129907" y="0"/>
          <a:ext cx="1390470" cy="990600"/>
        </a:xfrm>
        <a:solidFill>
          <a:srgbClr val="9BBB59">
            <a:tint val="40000"/>
            <a:alpha val="90000"/>
            <a:hueOff val="2679212"/>
            <a:satOff val="-3448"/>
            <a:lumOff val="-269"/>
            <a:alphaOff val="0"/>
          </a:srgbClr>
        </a:solidFill>
        <a:ln w="25400" cap="flat" cmpd="sng" algn="ctr">
          <a:solidFill>
            <a:srgbClr val="9BBB59">
              <a:tint val="40000"/>
              <a:alpha val="90000"/>
              <a:hueOff val="2679212"/>
              <a:satOff val="-3448"/>
              <a:lumOff val="-269"/>
              <a:alphaOff val="0"/>
            </a:srgbClr>
          </a:solidFill>
          <a:prstDash val="solid"/>
        </a:ln>
        <a:effectLst/>
      </dgm:spPr>
      <dgm:t>
        <a:bodyPr/>
        <a:lstStyle/>
        <a:p>
          <a:r>
            <a:rPr lang="en-US" sz="1100" b="1" dirty="0" smtClean="0">
              <a:solidFill>
                <a:sysClr val="windowText" lastClr="000000">
                  <a:hueOff val="0"/>
                  <a:satOff val="0"/>
                  <a:lumOff val="0"/>
                  <a:alphaOff val="0"/>
                </a:sysClr>
              </a:solidFill>
              <a:latin typeface="Calibri"/>
              <a:ea typeface="+mn-ea"/>
              <a:cs typeface="+mn-cs"/>
            </a:rPr>
            <a:t>Action Period</a:t>
          </a:r>
          <a:endParaRPr lang="en-US" sz="1100" b="1" dirty="0">
            <a:solidFill>
              <a:sysClr val="windowText" lastClr="000000">
                <a:hueOff val="0"/>
                <a:satOff val="0"/>
                <a:lumOff val="0"/>
                <a:alphaOff val="0"/>
              </a:sysClr>
            </a:solidFill>
            <a:latin typeface="Calibri"/>
            <a:ea typeface="+mn-ea"/>
            <a:cs typeface="+mn-cs"/>
          </a:endParaRPr>
        </a:p>
      </dgm:t>
    </dgm:pt>
    <dgm:pt modelId="{B2A5680E-1118-4B04-8FA8-1A2BA4C08FAB}" type="sibTrans" cxnId="{39816540-81C4-4BAA-8392-0C69F11EDBBE}">
      <dgm:prSet/>
      <dgm:spPr/>
      <dgm:t>
        <a:bodyPr/>
        <a:lstStyle/>
        <a:p>
          <a:endParaRPr lang="en-US"/>
        </a:p>
      </dgm:t>
    </dgm:pt>
    <dgm:pt modelId="{CBB73EC0-F3E4-43EB-A98C-03E7FB743090}" type="parTrans" cxnId="{39816540-81C4-4BAA-8392-0C69F11EDBBE}">
      <dgm:prSet/>
      <dgm:spPr/>
      <dgm:t>
        <a:bodyPr/>
        <a:lstStyle/>
        <a:p>
          <a:endParaRPr lang="en-US"/>
        </a:p>
      </dgm:t>
    </dgm:pt>
    <dgm:pt modelId="{8F5113EA-49D5-44DC-B03B-338F8A022A3D}">
      <dgm:prSet custT="1"/>
      <dgm:spPr>
        <a:solidFill>
          <a:srgbClr val="9BBB59">
            <a:tint val="40000"/>
            <a:alpha val="90000"/>
            <a:hueOff val="10716850"/>
            <a:satOff val="-13793"/>
            <a:lumOff val="-1075"/>
            <a:alphaOff val="0"/>
          </a:srgbClr>
        </a:solidFill>
        <a:ln w="25400" cap="flat" cmpd="sng" algn="ctr">
          <a:solidFill>
            <a:srgbClr val="9BBB59">
              <a:tint val="40000"/>
              <a:alpha val="90000"/>
              <a:hueOff val="10716850"/>
              <a:satOff val="-13793"/>
              <a:lumOff val="-1075"/>
              <a:alphaOff val="0"/>
            </a:srgbClr>
          </a:solidFill>
          <a:prstDash val="solid"/>
        </a:ln>
        <a:effectLst/>
      </dgm:spPr>
      <dgm:t>
        <a:bodyPr/>
        <a:lstStyle/>
        <a:p>
          <a:r>
            <a:rPr lang="en-US" sz="1100" dirty="0" smtClean="0"/>
            <a:t>Action Period</a:t>
          </a:r>
          <a:endParaRPr lang="en-US" sz="1100" dirty="0"/>
        </a:p>
      </dgm:t>
    </dgm:pt>
    <dgm:pt modelId="{0082C668-71CE-4078-9B42-B8BF1A373C44}" type="parTrans" cxnId="{8289C046-13BD-4A1D-A295-2D302E34D2C4}">
      <dgm:prSet/>
      <dgm:spPr/>
    </dgm:pt>
    <dgm:pt modelId="{953998CF-3D79-4F50-B699-CB7C7408ADDE}" type="sibTrans" cxnId="{8289C046-13BD-4A1D-A295-2D302E34D2C4}">
      <dgm:prSet/>
      <dgm:spPr/>
    </dgm:pt>
    <dgm:pt modelId="{631060C4-1B01-4230-B18A-0215E02815B6}" type="pres">
      <dgm:prSet presAssocID="{7EDAA090-1CA9-40A7-9BDA-49D146FFED14}" presName="theList" presStyleCnt="0">
        <dgm:presLayoutVars>
          <dgm:dir/>
          <dgm:animLvl val="lvl"/>
          <dgm:resizeHandles val="exact"/>
        </dgm:presLayoutVars>
      </dgm:prSet>
      <dgm:spPr/>
      <dgm:t>
        <a:bodyPr/>
        <a:lstStyle/>
        <a:p>
          <a:endParaRPr lang="en-US"/>
        </a:p>
      </dgm:t>
    </dgm:pt>
    <dgm:pt modelId="{23817F89-90B3-4892-941D-893FC71D43A1}" type="pres">
      <dgm:prSet presAssocID="{E36B4804-35E8-491A-A291-07E7D5037294}" presName="compNode" presStyleCnt="0"/>
      <dgm:spPr/>
      <dgm:t>
        <a:bodyPr/>
        <a:lstStyle/>
        <a:p>
          <a:endParaRPr lang="en-US"/>
        </a:p>
      </dgm:t>
    </dgm:pt>
    <dgm:pt modelId="{B5D23BD9-38F9-4DCB-ADD5-02939D28D9E8}" type="pres">
      <dgm:prSet presAssocID="{E36B4804-35E8-491A-A291-07E7D5037294}" presName="noGeometry" presStyleCnt="0"/>
      <dgm:spPr/>
      <dgm:t>
        <a:bodyPr/>
        <a:lstStyle/>
        <a:p>
          <a:endParaRPr lang="en-US"/>
        </a:p>
      </dgm:t>
    </dgm:pt>
    <dgm:pt modelId="{D71CC5D9-2E07-4C2E-8EF9-589618917602}" type="pres">
      <dgm:prSet presAssocID="{E36B4804-35E8-491A-A291-07E7D5037294}" presName="childTextVisible" presStyleLbl="bgAccFollowNode1" presStyleIdx="0" presStyleCnt="5" custScaleX="123843" custLinFactNeighborX="-28590">
        <dgm:presLayoutVars>
          <dgm:bulletEnabled val="1"/>
        </dgm:presLayoutVars>
      </dgm:prSet>
      <dgm:spPr>
        <a:prstGeom prst="rightArrow">
          <a:avLst>
            <a:gd name="adj1" fmla="val 70000"/>
            <a:gd name="adj2" fmla="val 50000"/>
          </a:avLst>
        </a:prstGeom>
      </dgm:spPr>
      <dgm:t>
        <a:bodyPr/>
        <a:lstStyle/>
        <a:p>
          <a:endParaRPr lang="en-US"/>
        </a:p>
      </dgm:t>
    </dgm:pt>
    <dgm:pt modelId="{1622023F-7AE7-4DC7-B78A-499F500CD85A}" type="pres">
      <dgm:prSet presAssocID="{E36B4804-35E8-491A-A291-07E7D5037294}" presName="childTextHidden" presStyleLbl="bgAccFollowNode1" presStyleIdx="0" presStyleCnt="5"/>
      <dgm:spPr/>
      <dgm:t>
        <a:bodyPr/>
        <a:lstStyle/>
        <a:p>
          <a:endParaRPr lang="en-US"/>
        </a:p>
      </dgm:t>
    </dgm:pt>
    <dgm:pt modelId="{DEEE2897-9316-459C-8A37-B7960BC006CA}" type="pres">
      <dgm:prSet presAssocID="{E36B4804-35E8-491A-A291-07E7D5037294}" presName="parentText" presStyleLbl="node1" presStyleIdx="0" presStyleCnt="5" custLinFactNeighborX="-84815" custLinFactNeighborY="2932">
        <dgm:presLayoutVars>
          <dgm:chMax val="1"/>
          <dgm:bulletEnabled val="1"/>
        </dgm:presLayoutVars>
      </dgm:prSet>
      <dgm:spPr>
        <a:prstGeom prst="ellipse">
          <a:avLst/>
        </a:prstGeom>
      </dgm:spPr>
      <dgm:t>
        <a:bodyPr/>
        <a:lstStyle/>
        <a:p>
          <a:endParaRPr lang="en-US"/>
        </a:p>
      </dgm:t>
    </dgm:pt>
    <dgm:pt modelId="{69283F2F-82AD-4059-BFA9-7F18B5D37BEF}" type="pres">
      <dgm:prSet presAssocID="{E36B4804-35E8-491A-A291-07E7D5037294}" presName="aSpace" presStyleCnt="0"/>
      <dgm:spPr/>
      <dgm:t>
        <a:bodyPr/>
        <a:lstStyle/>
        <a:p>
          <a:endParaRPr lang="en-US"/>
        </a:p>
      </dgm:t>
    </dgm:pt>
    <dgm:pt modelId="{1C843CC2-9E20-48C4-B63E-788543A47D0A}" type="pres">
      <dgm:prSet presAssocID="{CE9D9F3C-E5A8-46A6-A94D-B43B54CB383F}" presName="compNode" presStyleCnt="0"/>
      <dgm:spPr/>
      <dgm:t>
        <a:bodyPr/>
        <a:lstStyle/>
        <a:p>
          <a:endParaRPr lang="en-US"/>
        </a:p>
      </dgm:t>
    </dgm:pt>
    <dgm:pt modelId="{1007AD77-11F0-4D89-85C0-DABDFB2F13D6}" type="pres">
      <dgm:prSet presAssocID="{CE9D9F3C-E5A8-46A6-A94D-B43B54CB383F}" presName="noGeometry" presStyleCnt="0"/>
      <dgm:spPr/>
      <dgm:t>
        <a:bodyPr/>
        <a:lstStyle/>
        <a:p>
          <a:endParaRPr lang="en-US"/>
        </a:p>
      </dgm:t>
    </dgm:pt>
    <dgm:pt modelId="{0AB2736B-A143-4942-BDFF-3548FB57EDAC}" type="pres">
      <dgm:prSet presAssocID="{CE9D9F3C-E5A8-46A6-A94D-B43B54CB383F}" presName="childTextVisible" presStyleLbl="bgAccFollowNode1" presStyleIdx="1" presStyleCnt="5" custScaleX="122698" custLinFactNeighborX="-15141">
        <dgm:presLayoutVars>
          <dgm:bulletEnabled val="1"/>
        </dgm:presLayoutVars>
      </dgm:prSet>
      <dgm:spPr>
        <a:prstGeom prst="rightArrow">
          <a:avLst>
            <a:gd name="adj1" fmla="val 70000"/>
            <a:gd name="adj2" fmla="val 50000"/>
          </a:avLst>
        </a:prstGeom>
      </dgm:spPr>
      <dgm:t>
        <a:bodyPr/>
        <a:lstStyle/>
        <a:p>
          <a:endParaRPr lang="en-US"/>
        </a:p>
      </dgm:t>
    </dgm:pt>
    <dgm:pt modelId="{AFCD2132-912D-4D9C-9F1F-4934F444506D}" type="pres">
      <dgm:prSet presAssocID="{CE9D9F3C-E5A8-46A6-A94D-B43B54CB383F}" presName="childTextHidden" presStyleLbl="bgAccFollowNode1" presStyleIdx="1" presStyleCnt="5"/>
      <dgm:spPr/>
      <dgm:t>
        <a:bodyPr/>
        <a:lstStyle/>
        <a:p>
          <a:endParaRPr lang="en-US"/>
        </a:p>
      </dgm:t>
    </dgm:pt>
    <dgm:pt modelId="{633807DD-44FE-4F4E-998A-7165BFEAEF2D}" type="pres">
      <dgm:prSet presAssocID="{CE9D9F3C-E5A8-46A6-A94D-B43B54CB383F}" presName="parentText" presStyleLbl="node1" presStyleIdx="1" presStyleCnt="5" custLinFactNeighborX="-56772" custLinFactNeighborY="2932">
        <dgm:presLayoutVars>
          <dgm:chMax val="1"/>
          <dgm:bulletEnabled val="1"/>
        </dgm:presLayoutVars>
      </dgm:prSet>
      <dgm:spPr>
        <a:prstGeom prst="ellipse">
          <a:avLst/>
        </a:prstGeom>
      </dgm:spPr>
      <dgm:t>
        <a:bodyPr/>
        <a:lstStyle/>
        <a:p>
          <a:endParaRPr lang="en-US"/>
        </a:p>
      </dgm:t>
    </dgm:pt>
    <dgm:pt modelId="{FB8FEB92-AC3C-4B33-BEB9-54847759D7F4}" type="pres">
      <dgm:prSet presAssocID="{CE9D9F3C-E5A8-46A6-A94D-B43B54CB383F}" presName="aSpace" presStyleCnt="0"/>
      <dgm:spPr/>
      <dgm:t>
        <a:bodyPr/>
        <a:lstStyle/>
        <a:p>
          <a:endParaRPr lang="en-US"/>
        </a:p>
      </dgm:t>
    </dgm:pt>
    <dgm:pt modelId="{F211FE2A-A2E7-4BF4-8B27-073E2C4C8CAC}" type="pres">
      <dgm:prSet presAssocID="{9923774F-FFF3-4238-8F0D-2A00A78A62EA}" presName="compNode" presStyleCnt="0"/>
      <dgm:spPr/>
      <dgm:t>
        <a:bodyPr/>
        <a:lstStyle/>
        <a:p>
          <a:endParaRPr lang="en-US"/>
        </a:p>
      </dgm:t>
    </dgm:pt>
    <dgm:pt modelId="{328C9774-D224-4D8E-9092-49E69E17974D}" type="pres">
      <dgm:prSet presAssocID="{9923774F-FFF3-4238-8F0D-2A00A78A62EA}" presName="noGeometry" presStyleCnt="0"/>
      <dgm:spPr/>
      <dgm:t>
        <a:bodyPr/>
        <a:lstStyle/>
        <a:p>
          <a:endParaRPr lang="en-US"/>
        </a:p>
      </dgm:t>
    </dgm:pt>
    <dgm:pt modelId="{2F983030-73D4-40EB-AD61-CF1DC041E640}" type="pres">
      <dgm:prSet presAssocID="{9923774F-FFF3-4238-8F0D-2A00A78A62EA}" presName="childTextVisible" presStyleLbl="bgAccFollowNode1" presStyleIdx="2" presStyleCnt="5" custScaleX="122928" custLinFactNeighborX="2920">
        <dgm:presLayoutVars>
          <dgm:bulletEnabled val="1"/>
        </dgm:presLayoutVars>
      </dgm:prSet>
      <dgm:spPr>
        <a:prstGeom prst="rightArrow">
          <a:avLst>
            <a:gd name="adj1" fmla="val 70000"/>
            <a:gd name="adj2" fmla="val 50000"/>
          </a:avLst>
        </a:prstGeom>
      </dgm:spPr>
      <dgm:t>
        <a:bodyPr/>
        <a:lstStyle/>
        <a:p>
          <a:endParaRPr lang="en-US"/>
        </a:p>
      </dgm:t>
    </dgm:pt>
    <dgm:pt modelId="{D3E0EAF0-2568-4F75-A1E2-44E024FD07C8}" type="pres">
      <dgm:prSet presAssocID="{9923774F-FFF3-4238-8F0D-2A00A78A62EA}" presName="childTextHidden" presStyleLbl="bgAccFollowNode1" presStyleIdx="2" presStyleCnt="5"/>
      <dgm:spPr/>
      <dgm:t>
        <a:bodyPr/>
        <a:lstStyle/>
        <a:p>
          <a:endParaRPr lang="en-US"/>
        </a:p>
      </dgm:t>
    </dgm:pt>
    <dgm:pt modelId="{CCDD6790-2F95-4B13-9FA2-F3035244823B}" type="pres">
      <dgm:prSet presAssocID="{9923774F-FFF3-4238-8F0D-2A00A78A62EA}" presName="parentText" presStyleLbl="node1" presStyleIdx="2" presStyleCnt="5" custLinFactNeighborX="-20880" custLinFactNeighborY="2932">
        <dgm:presLayoutVars>
          <dgm:chMax val="1"/>
          <dgm:bulletEnabled val="1"/>
        </dgm:presLayoutVars>
      </dgm:prSet>
      <dgm:spPr>
        <a:prstGeom prst="ellipse">
          <a:avLst/>
        </a:prstGeom>
      </dgm:spPr>
      <dgm:t>
        <a:bodyPr/>
        <a:lstStyle/>
        <a:p>
          <a:endParaRPr lang="en-US"/>
        </a:p>
      </dgm:t>
    </dgm:pt>
    <dgm:pt modelId="{438EE7EC-BB43-4E50-B5C4-6D7ABAF7AF8D}" type="pres">
      <dgm:prSet presAssocID="{9923774F-FFF3-4238-8F0D-2A00A78A62EA}" presName="aSpace" presStyleCnt="0"/>
      <dgm:spPr/>
      <dgm:t>
        <a:bodyPr/>
        <a:lstStyle/>
        <a:p>
          <a:endParaRPr lang="en-US"/>
        </a:p>
      </dgm:t>
    </dgm:pt>
    <dgm:pt modelId="{971A1FA5-7733-4245-9DF7-4BDC786AE567}" type="pres">
      <dgm:prSet presAssocID="{A5834AAC-B3DC-4D9E-AB6F-6FAEC6066658}" presName="compNode" presStyleCnt="0"/>
      <dgm:spPr/>
      <dgm:t>
        <a:bodyPr/>
        <a:lstStyle/>
        <a:p>
          <a:endParaRPr lang="en-US"/>
        </a:p>
      </dgm:t>
    </dgm:pt>
    <dgm:pt modelId="{790D69B2-D840-4365-82C6-977227FF82D3}" type="pres">
      <dgm:prSet presAssocID="{A5834AAC-B3DC-4D9E-AB6F-6FAEC6066658}" presName="noGeometry" presStyleCnt="0"/>
      <dgm:spPr/>
      <dgm:t>
        <a:bodyPr/>
        <a:lstStyle/>
        <a:p>
          <a:endParaRPr lang="en-US"/>
        </a:p>
      </dgm:t>
    </dgm:pt>
    <dgm:pt modelId="{893C4E82-42DC-4804-9521-59762FEB4BDA}" type="pres">
      <dgm:prSet presAssocID="{A5834AAC-B3DC-4D9E-AB6F-6FAEC6066658}" presName="childTextVisible" presStyleLbl="bgAccFollowNode1" presStyleIdx="3" presStyleCnt="5" custScaleX="133838" custLinFactNeighborX="19828">
        <dgm:presLayoutVars>
          <dgm:bulletEnabled val="1"/>
        </dgm:presLayoutVars>
      </dgm:prSet>
      <dgm:spPr>
        <a:prstGeom prst="rightArrow">
          <a:avLst>
            <a:gd name="adj1" fmla="val 70000"/>
            <a:gd name="adj2" fmla="val 50000"/>
          </a:avLst>
        </a:prstGeom>
      </dgm:spPr>
      <dgm:t>
        <a:bodyPr/>
        <a:lstStyle/>
        <a:p>
          <a:endParaRPr lang="en-US"/>
        </a:p>
      </dgm:t>
    </dgm:pt>
    <dgm:pt modelId="{5F21B80A-12F7-4D6C-813F-7221BDDFC388}" type="pres">
      <dgm:prSet presAssocID="{A5834AAC-B3DC-4D9E-AB6F-6FAEC6066658}" presName="childTextHidden" presStyleLbl="bgAccFollowNode1" presStyleIdx="3" presStyleCnt="5"/>
      <dgm:spPr/>
      <dgm:t>
        <a:bodyPr/>
        <a:lstStyle/>
        <a:p>
          <a:endParaRPr lang="en-US"/>
        </a:p>
      </dgm:t>
    </dgm:pt>
    <dgm:pt modelId="{F6CC93DD-8E1C-4EB7-9F52-202D128F9916}" type="pres">
      <dgm:prSet presAssocID="{A5834AAC-B3DC-4D9E-AB6F-6FAEC6066658}" presName="parentText" presStyleLbl="node1" presStyleIdx="3" presStyleCnt="5" custLinFactNeighborX="1334" custLinFactNeighborY="2932">
        <dgm:presLayoutVars>
          <dgm:chMax val="1"/>
          <dgm:bulletEnabled val="1"/>
        </dgm:presLayoutVars>
      </dgm:prSet>
      <dgm:spPr>
        <a:prstGeom prst="ellipse">
          <a:avLst/>
        </a:prstGeom>
      </dgm:spPr>
      <dgm:t>
        <a:bodyPr/>
        <a:lstStyle/>
        <a:p>
          <a:endParaRPr lang="en-US"/>
        </a:p>
      </dgm:t>
    </dgm:pt>
    <dgm:pt modelId="{7FFBCD53-A1FA-403C-AEB8-E1C78B97521D}" type="pres">
      <dgm:prSet presAssocID="{A5834AAC-B3DC-4D9E-AB6F-6FAEC6066658}" presName="aSpace" presStyleCnt="0"/>
      <dgm:spPr/>
      <dgm:t>
        <a:bodyPr/>
        <a:lstStyle/>
        <a:p>
          <a:endParaRPr lang="en-US"/>
        </a:p>
      </dgm:t>
    </dgm:pt>
    <dgm:pt modelId="{2A22DD33-630F-4094-B8D3-038A9DDC0C0E}" type="pres">
      <dgm:prSet presAssocID="{C466A6E4-A3B2-489D-909A-2F7DF9F58937}" presName="compNode" presStyleCnt="0"/>
      <dgm:spPr/>
      <dgm:t>
        <a:bodyPr/>
        <a:lstStyle/>
        <a:p>
          <a:endParaRPr lang="en-US"/>
        </a:p>
      </dgm:t>
    </dgm:pt>
    <dgm:pt modelId="{21BD694E-98F5-4003-AC34-4F928322C478}" type="pres">
      <dgm:prSet presAssocID="{C466A6E4-A3B2-489D-909A-2F7DF9F58937}" presName="noGeometry" presStyleCnt="0"/>
      <dgm:spPr/>
      <dgm:t>
        <a:bodyPr/>
        <a:lstStyle/>
        <a:p>
          <a:endParaRPr lang="en-US"/>
        </a:p>
      </dgm:t>
    </dgm:pt>
    <dgm:pt modelId="{18C62EA6-C202-4621-B737-7AF36A6DA60A}" type="pres">
      <dgm:prSet presAssocID="{C466A6E4-A3B2-489D-909A-2F7DF9F58937}" presName="childTextVisible" presStyleLbl="bgAccFollowNode1" presStyleIdx="4" presStyleCnt="5" custScaleX="122112" custLinFactNeighborX="32048">
        <dgm:presLayoutVars>
          <dgm:bulletEnabled val="1"/>
        </dgm:presLayoutVars>
      </dgm:prSet>
      <dgm:spPr>
        <a:prstGeom prst="rightArrow">
          <a:avLst>
            <a:gd name="adj1" fmla="val 70000"/>
            <a:gd name="adj2" fmla="val 50000"/>
          </a:avLst>
        </a:prstGeom>
      </dgm:spPr>
      <dgm:t>
        <a:bodyPr/>
        <a:lstStyle/>
        <a:p>
          <a:endParaRPr lang="en-US"/>
        </a:p>
      </dgm:t>
    </dgm:pt>
    <dgm:pt modelId="{80EF4681-C717-454D-B2FC-A55A4DBDFD03}" type="pres">
      <dgm:prSet presAssocID="{C466A6E4-A3B2-489D-909A-2F7DF9F58937}" presName="childTextHidden" presStyleLbl="bgAccFollowNode1" presStyleIdx="4" presStyleCnt="5"/>
      <dgm:spPr/>
      <dgm:t>
        <a:bodyPr/>
        <a:lstStyle/>
        <a:p>
          <a:endParaRPr lang="en-US"/>
        </a:p>
      </dgm:t>
    </dgm:pt>
    <dgm:pt modelId="{79D40A7A-B2E4-4F33-9AC1-558FDA435EFD}" type="pres">
      <dgm:prSet presAssocID="{C466A6E4-A3B2-489D-909A-2F7DF9F58937}" presName="parentText" presStyleLbl="node1" presStyleIdx="4" presStyleCnt="5" custLinFactNeighborX="39535" custLinFactNeighborY="2932">
        <dgm:presLayoutVars>
          <dgm:chMax val="1"/>
          <dgm:bulletEnabled val="1"/>
        </dgm:presLayoutVars>
      </dgm:prSet>
      <dgm:spPr>
        <a:prstGeom prst="ellipse">
          <a:avLst/>
        </a:prstGeom>
      </dgm:spPr>
      <dgm:t>
        <a:bodyPr/>
        <a:lstStyle/>
        <a:p>
          <a:endParaRPr lang="en-US"/>
        </a:p>
      </dgm:t>
    </dgm:pt>
  </dgm:ptLst>
  <dgm:cxnLst>
    <dgm:cxn modelId="{39816540-81C4-4BAA-8392-0C69F11EDBBE}" srcId="{CE9D9F3C-E5A8-46A6-A94D-B43B54CB383F}" destId="{6BC3D6A6-C47A-4B44-A722-2636182A067C}" srcOrd="0" destOrd="0" parTransId="{CBB73EC0-F3E4-43EB-A98C-03E7FB743090}" sibTransId="{B2A5680E-1118-4B04-8FA8-1A2BA4C08FAB}"/>
    <dgm:cxn modelId="{E19743EE-06BC-4ECC-9382-A2297EBBBFCB}" srcId="{A5834AAC-B3DC-4D9E-AB6F-6FAEC6066658}" destId="{3F701EFE-0FDF-4C5F-948C-C420B606943C}" srcOrd="0" destOrd="0" parTransId="{12E11080-4196-4AD8-8435-651D37D36A87}" sibTransId="{67CAD470-2C8E-4954-BACC-8074A2797189}"/>
    <dgm:cxn modelId="{60651388-7574-4EAF-8082-39CE91DF133E}" type="presOf" srcId="{CE9D9F3C-E5A8-46A6-A94D-B43B54CB383F}" destId="{633807DD-44FE-4F4E-998A-7165BFEAEF2D}" srcOrd="0" destOrd="0" presId="urn:microsoft.com/office/officeart/2005/8/layout/hProcess6"/>
    <dgm:cxn modelId="{B68207C2-3EFD-401F-B664-667B0455D64C}" type="presOf" srcId="{7EDAA090-1CA9-40A7-9BDA-49D146FFED14}" destId="{631060C4-1B01-4230-B18A-0215E02815B6}" srcOrd="0" destOrd="0" presId="urn:microsoft.com/office/officeart/2005/8/layout/hProcess6"/>
    <dgm:cxn modelId="{23A60CE8-BDE3-48A9-93A3-D50771707682}" type="presOf" srcId="{3F701EFE-0FDF-4C5F-948C-C420B606943C}" destId="{5F21B80A-12F7-4D6C-813F-7221BDDFC388}" srcOrd="1" destOrd="0" presId="urn:microsoft.com/office/officeart/2005/8/layout/hProcess6"/>
    <dgm:cxn modelId="{96D9CD5D-ABB4-4FF1-AAC0-A7CE34F33949}" type="presOf" srcId="{C466A6E4-A3B2-489D-909A-2F7DF9F58937}" destId="{79D40A7A-B2E4-4F33-9AC1-558FDA435EFD}" srcOrd="0" destOrd="0" presId="urn:microsoft.com/office/officeart/2005/8/layout/hProcess6"/>
    <dgm:cxn modelId="{50F8C784-63BA-46E9-9AD0-878294C1C62D}" type="presOf" srcId="{20CC842C-4252-46E7-8A2C-F9AF31D1CE4B}" destId="{D3E0EAF0-2568-4F75-A1E2-44E024FD07C8}" srcOrd="1" destOrd="0" presId="urn:microsoft.com/office/officeart/2005/8/layout/hProcess6"/>
    <dgm:cxn modelId="{EFFCCB1C-31A0-4D75-A03D-C97727978F5E}" type="presOf" srcId="{9923774F-FFF3-4238-8F0D-2A00A78A62EA}" destId="{CCDD6790-2F95-4B13-9FA2-F3035244823B}" srcOrd="0" destOrd="0" presId="urn:microsoft.com/office/officeart/2005/8/layout/hProcess6"/>
    <dgm:cxn modelId="{8289C046-13BD-4A1D-A295-2D302E34D2C4}" srcId="{C466A6E4-A3B2-489D-909A-2F7DF9F58937}" destId="{8F5113EA-49D5-44DC-B03B-338F8A022A3D}" srcOrd="0" destOrd="0" parTransId="{0082C668-71CE-4078-9B42-B8BF1A373C44}" sibTransId="{953998CF-3D79-4F50-B699-CB7C7408ADDE}"/>
    <dgm:cxn modelId="{DB8075DC-C5B9-4E95-A0DE-630408566FFD}" srcId="{7EDAA090-1CA9-40A7-9BDA-49D146FFED14}" destId="{E36B4804-35E8-491A-A291-07E7D5037294}" srcOrd="0" destOrd="0" parTransId="{EC1B054E-89FD-4BA9-901B-B946792C62C9}" sibTransId="{48EEC271-31FA-461D-A92E-486439C2DC6F}"/>
    <dgm:cxn modelId="{7C3EC1FC-892B-4E37-ACD6-47B69B97106A}" type="presOf" srcId="{E36B4804-35E8-491A-A291-07E7D5037294}" destId="{DEEE2897-9316-459C-8A37-B7960BC006CA}" srcOrd="0" destOrd="0" presId="urn:microsoft.com/office/officeart/2005/8/layout/hProcess6"/>
    <dgm:cxn modelId="{455ED7C9-EBFE-4F2E-B625-EC8428F2C707}" srcId="{7EDAA090-1CA9-40A7-9BDA-49D146FFED14}" destId="{CE9D9F3C-E5A8-46A6-A94D-B43B54CB383F}" srcOrd="1" destOrd="0" parTransId="{7509F165-5CD3-406D-B7E8-1DAD29996CE5}" sibTransId="{51EE6AA2-8643-4638-8124-F8C6FCACAB2C}"/>
    <dgm:cxn modelId="{725FD7DA-095D-4194-A207-A3DB12B6F965}" srcId="{9923774F-FFF3-4238-8F0D-2A00A78A62EA}" destId="{20CC842C-4252-46E7-8A2C-F9AF31D1CE4B}" srcOrd="0" destOrd="0" parTransId="{3A83E089-3C44-4041-955D-7C192EBB1C8C}" sibTransId="{B0EF661A-5C6F-40F8-9287-47868B2CEB50}"/>
    <dgm:cxn modelId="{D7838E1B-366A-45B2-AC0B-4BED21A36E5C}" type="presOf" srcId="{934B9511-B917-4EB6-B2CC-931086ECA672}" destId="{1622023F-7AE7-4DC7-B78A-499F500CD85A}" srcOrd="1" destOrd="0" presId="urn:microsoft.com/office/officeart/2005/8/layout/hProcess6"/>
    <dgm:cxn modelId="{6E647BD4-FDC2-4B28-B74C-3250EC1188AF}" type="presOf" srcId="{934B9511-B917-4EB6-B2CC-931086ECA672}" destId="{D71CC5D9-2E07-4C2E-8EF9-589618917602}" srcOrd="0" destOrd="0" presId="urn:microsoft.com/office/officeart/2005/8/layout/hProcess6"/>
    <dgm:cxn modelId="{1B7CFD03-217C-4970-BB61-B1D52A3DEE0F}" type="presOf" srcId="{20CC842C-4252-46E7-8A2C-F9AF31D1CE4B}" destId="{2F983030-73D4-40EB-AD61-CF1DC041E640}" srcOrd="0" destOrd="0" presId="urn:microsoft.com/office/officeart/2005/8/layout/hProcess6"/>
    <dgm:cxn modelId="{43EFC020-FF98-4AE1-80CC-5EDBFFCAA382}" type="presOf" srcId="{A5834AAC-B3DC-4D9E-AB6F-6FAEC6066658}" destId="{F6CC93DD-8E1C-4EB7-9F52-202D128F9916}" srcOrd="0" destOrd="0" presId="urn:microsoft.com/office/officeart/2005/8/layout/hProcess6"/>
    <dgm:cxn modelId="{DCAFC62A-ECBC-4669-AA12-8207544714E2}" type="presOf" srcId="{8F5113EA-49D5-44DC-B03B-338F8A022A3D}" destId="{18C62EA6-C202-4621-B737-7AF36A6DA60A}" srcOrd="0" destOrd="0" presId="urn:microsoft.com/office/officeart/2005/8/layout/hProcess6"/>
    <dgm:cxn modelId="{921E19D7-91D3-43E9-BE87-6BBE154F8A67}" srcId="{7EDAA090-1CA9-40A7-9BDA-49D146FFED14}" destId="{C466A6E4-A3B2-489D-909A-2F7DF9F58937}" srcOrd="4" destOrd="0" parTransId="{081B22A5-C730-410C-B4F5-3AF489A8AFDE}" sibTransId="{E830C8D7-4F4D-4183-8FF8-F6D3F9CF2522}"/>
    <dgm:cxn modelId="{DB8AE824-6B3A-4C3B-B922-AA8F9B4B6957}" srcId="{7EDAA090-1CA9-40A7-9BDA-49D146FFED14}" destId="{9923774F-FFF3-4238-8F0D-2A00A78A62EA}" srcOrd="2" destOrd="0" parTransId="{9E9AD4BA-9F28-497C-9A31-83FE1D8BC530}" sibTransId="{DC6F82AA-E6EE-4515-86A9-BB922821E730}"/>
    <dgm:cxn modelId="{97F645E7-596A-4331-B92A-C8A65F308601}" srcId="{E36B4804-35E8-491A-A291-07E7D5037294}" destId="{934B9511-B917-4EB6-B2CC-931086ECA672}" srcOrd="0" destOrd="0" parTransId="{59D0DE2A-9909-4A5F-9F51-4D9FD06FC734}" sibTransId="{9A63CC3A-850E-4955-86CB-AA1FD9B2416A}"/>
    <dgm:cxn modelId="{ABAAC9A1-276E-41E5-891E-B3D46FE8DABE}" type="presOf" srcId="{8F5113EA-49D5-44DC-B03B-338F8A022A3D}" destId="{80EF4681-C717-454D-B2FC-A55A4DBDFD03}" srcOrd="1" destOrd="0" presId="urn:microsoft.com/office/officeart/2005/8/layout/hProcess6"/>
    <dgm:cxn modelId="{65A7A70D-9FA2-4730-B8B5-53C5E6BC5DCF}" srcId="{7EDAA090-1CA9-40A7-9BDA-49D146FFED14}" destId="{A5834AAC-B3DC-4D9E-AB6F-6FAEC6066658}" srcOrd="3" destOrd="0" parTransId="{02DD4A4B-77DA-4C58-ADF6-F3090620C299}" sibTransId="{39DC8928-2BF0-495F-8188-A2CB01D44193}"/>
    <dgm:cxn modelId="{96137388-65D2-4CDA-B2F7-4737BE7E29C2}" type="presOf" srcId="{6BC3D6A6-C47A-4B44-A722-2636182A067C}" destId="{AFCD2132-912D-4D9C-9F1F-4934F444506D}" srcOrd="1" destOrd="0" presId="urn:microsoft.com/office/officeart/2005/8/layout/hProcess6"/>
    <dgm:cxn modelId="{F7EDD1FC-9368-4789-9CC6-12E22D937741}" type="presOf" srcId="{6BC3D6A6-C47A-4B44-A722-2636182A067C}" destId="{0AB2736B-A143-4942-BDFF-3548FB57EDAC}" srcOrd="0" destOrd="0" presId="urn:microsoft.com/office/officeart/2005/8/layout/hProcess6"/>
    <dgm:cxn modelId="{4A42A69B-C43D-4749-888A-05C4FFBC311F}" type="presOf" srcId="{3F701EFE-0FDF-4C5F-948C-C420B606943C}" destId="{893C4E82-42DC-4804-9521-59762FEB4BDA}" srcOrd="0" destOrd="0" presId="urn:microsoft.com/office/officeart/2005/8/layout/hProcess6"/>
    <dgm:cxn modelId="{8F3453F5-014C-4C6C-B630-E24280D388A3}" type="presParOf" srcId="{631060C4-1B01-4230-B18A-0215E02815B6}" destId="{23817F89-90B3-4892-941D-893FC71D43A1}" srcOrd="0" destOrd="0" presId="urn:microsoft.com/office/officeart/2005/8/layout/hProcess6"/>
    <dgm:cxn modelId="{C9EFE84A-42C7-45A6-8645-B78C11126CDA}" type="presParOf" srcId="{23817F89-90B3-4892-941D-893FC71D43A1}" destId="{B5D23BD9-38F9-4DCB-ADD5-02939D28D9E8}" srcOrd="0" destOrd="0" presId="urn:microsoft.com/office/officeart/2005/8/layout/hProcess6"/>
    <dgm:cxn modelId="{1B188D0B-83B6-4355-BA9A-5A288DE4FEFD}" type="presParOf" srcId="{23817F89-90B3-4892-941D-893FC71D43A1}" destId="{D71CC5D9-2E07-4C2E-8EF9-589618917602}" srcOrd="1" destOrd="0" presId="urn:microsoft.com/office/officeart/2005/8/layout/hProcess6"/>
    <dgm:cxn modelId="{35A7B097-08DD-418B-AAE7-0DEFBAC04ABB}" type="presParOf" srcId="{23817F89-90B3-4892-941D-893FC71D43A1}" destId="{1622023F-7AE7-4DC7-B78A-499F500CD85A}" srcOrd="2" destOrd="0" presId="urn:microsoft.com/office/officeart/2005/8/layout/hProcess6"/>
    <dgm:cxn modelId="{5122186A-1D42-4F73-8652-D8F4FA06B3B9}" type="presParOf" srcId="{23817F89-90B3-4892-941D-893FC71D43A1}" destId="{DEEE2897-9316-459C-8A37-B7960BC006CA}" srcOrd="3" destOrd="0" presId="urn:microsoft.com/office/officeart/2005/8/layout/hProcess6"/>
    <dgm:cxn modelId="{45584556-CD60-4B52-B8C8-5AF890AF53F9}" type="presParOf" srcId="{631060C4-1B01-4230-B18A-0215E02815B6}" destId="{69283F2F-82AD-4059-BFA9-7F18B5D37BEF}" srcOrd="1" destOrd="0" presId="urn:microsoft.com/office/officeart/2005/8/layout/hProcess6"/>
    <dgm:cxn modelId="{205CA600-04DD-455B-BB26-CC94C6C1BAE2}" type="presParOf" srcId="{631060C4-1B01-4230-B18A-0215E02815B6}" destId="{1C843CC2-9E20-48C4-B63E-788543A47D0A}" srcOrd="2" destOrd="0" presId="urn:microsoft.com/office/officeart/2005/8/layout/hProcess6"/>
    <dgm:cxn modelId="{E61C4667-5E88-4F92-A667-105274561638}" type="presParOf" srcId="{1C843CC2-9E20-48C4-B63E-788543A47D0A}" destId="{1007AD77-11F0-4D89-85C0-DABDFB2F13D6}" srcOrd="0" destOrd="0" presId="urn:microsoft.com/office/officeart/2005/8/layout/hProcess6"/>
    <dgm:cxn modelId="{EB555F7F-47CF-4362-9431-4553D11A9D38}" type="presParOf" srcId="{1C843CC2-9E20-48C4-B63E-788543A47D0A}" destId="{0AB2736B-A143-4942-BDFF-3548FB57EDAC}" srcOrd="1" destOrd="0" presId="urn:microsoft.com/office/officeart/2005/8/layout/hProcess6"/>
    <dgm:cxn modelId="{56B1C5F0-41AB-442A-A840-69698DC14D50}" type="presParOf" srcId="{1C843CC2-9E20-48C4-B63E-788543A47D0A}" destId="{AFCD2132-912D-4D9C-9F1F-4934F444506D}" srcOrd="2" destOrd="0" presId="urn:microsoft.com/office/officeart/2005/8/layout/hProcess6"/>
    <dgm:cxn modelId="{CF670971-FC0D-4346-97E3-A872E32D2F06}" type="presParOf" srcId="{1C843CC2-9E20-48C4-B63E-788543A47D0A}" destId="{633807DD-44FE-4F4E-998A-7165BFEAEF2D}" srcOrd="3" destOrd="0" presId="urn:microsoft.com/office/officeart/2005/8/layout/hProcess6"/>
    <dgm:cxn modelId="{AFBC71F8-C3F4-474B-BEC4-853D5BCBDB2F}" type="presParOf" srcId="{631060C4-1B01-4230-B18A-0215E02815B6}" destId="{FB8FEB92-AC3C-4B33-BEB9-54847759D7F4}" srcOrd="3" destOrd="0" presId="urn:microsoft.com/office/officeart/2005/8/layout/hProcess6"/>
    <dgm:cxn modelId="{ADE08C67-7734-4B87-843E-C5439255503A}" type="presParOf" srcId="{631060C4-1B01-4230-B18A-0215E02815B6}" destId="{F211FE2A-A2E7-4BF4-8B27-073E2C4C8CAC}" srcOrd="4" destOrd="0" presId="urn:microsoft.com/office/officeart/2005/8/layout/hProcess6"/>
    <dgm:cxn modelId="{F3951CC2-1FC2-4FD5-857E-EB976A70590B}" type="presParOf" srcId="{F211FE2A-A2E7-4BF4-8B27-073E2C4C8CAC}" destId="{328C9774-D224-4D8E-9092-49E69E17974D}" srcOrd="0" destOrd="0" presId="urn:microsoft.com/office/officeart/2005/8/layout/hProcess6"/>
    <dgm:cxn modelId="{F26D657F-0AC4-4F23-9796-26978A56238E}" type="presParOf" srcId="{F211FE2A-A2E7-4BF4-8B27-073E2C4C8CAC}" destId="{2F983030-73D4-40EB-AD61-CF1DC041E640}" srcOrd="1" destOrd="0" presId="urn:microsoft.com/office/officeart/2005/8/layout/hProcess6"/>
    <dgm:cxn modelId="{3BD55F71-E4F2-4772-9DFA-081E5B48E1BE}" type="presParOf" srcId="{F211FE2A-A2E7-4BF4-8B27-073E2C4C8CAC}" destId="{D3E0EAF0-2568-4F75-A1E2-44E024FD07C8}" srcOrd="2" destOrd="0" presId="urn:microsoft.com/office/officeart/2005/8/layout/hProcess6"/>
    <dgm:cxn modelId="{DEF06CA2-1390-4C25-9A3F-CCB1904815CA}" type="presParOf" srcId="{F211FE2A-A2E7-4BF4-8B27-073E2C4C8CAC}" destId="{CCDD6790-2F95-4B13-9FA2-F3035244823B}" srcOrd="3" destOrd="0" presId="urn:microsoft.com/office/officeart/2005/8/layout/hProcess6"/>
    <dgm:cxn modelId="{E3C08C7C-431C-4407-A59F-73E603A67D75}" type="presParOf" srcId="{631060C4-1B01-4230-B18A-0215E02815B6}" destId="{438EE7EC-BB43-4E50-B5C4-6D7ABAF7AF8D}" srcOrd="5" destOrd="0" presId="urn:microsoft.com/office/officeart/2005/8/layout/hProcess6"/>
    <dgm:cxn modelId="{6FA7CCA1-6722-44BA-9F60-9AF9CD500D1D}" type="presParOf" srcId="{631060C4-1B01-4230-B18A-0215E02815B6}" destId="{971A1FA5-7733-4245-9DF7-4BDC786AE567}" srcOrd="6" destOrd="0" presId="urn:microsoft.com/office/officeart/2005/8/layout/hProcess6"/>
    <dgm:cxn modelId="{EC590CF2-BBA6-4347-BB3E-136AE9173EA3}" type="presParOf" srcId="{971A1FA5-7733-4245-9DF7-4BDC786AE567}" destId="{790D69B2-D840-4365-82C6-977227FF82D3}" srcOrd="0" destOrd="0" presId="urn:microsoft.com/office/officeart/2005/8/layout/hProcess6"/>
    <dgm:cxn modelId="{4DC44FE8-C24C-43B0-90DE-B3BF98719411}" type="presParOf" srcId="{971A1FA5-7733-4245-9DF7-4BDC786AE567}" destId="{893C4E82-42DC-4804-9521-59762FEB4BDA}" srcOrd="1" destOrd="0" presId="urn:microsoft.com/office/officeart/2005/8/layout/hProcess6"/>
    <dgm:cxn modelId="{37A86067-1ED2-47C1-95BB-7325BA166B9D}" type="presParOf" srcId="{971A1FA5-7733-4245-9DF7-4BDC786AE567}" destId="{5F21B80A-12F7-4D6C-813F-7221BDDFC388}" srcOrd="2" destOrd="0" presId="urn:microsoft.com/office/officeart/2005/8/layout/hProcess6"/>
    <dgm:cxn modelId="{811641DF-4B10-4A99-99D8-3A8AD58EB372}" type="presParOf" srcId="{971A1FA5-7733-4245-9DF7-4BDC786AE567}" destId="{F6CC93DD-8E1C-4EB7-9F52-202D128F9916}" srcOrd="3" destOrd="0" presId="urn:microsoft.com/office/officeart/2005/8/layout/hProcess6"/>
    <dgm:cxn modelId="{9FEC1975-20AD-4044-8611-323426DEDF18}" type="presParOf" srcId="{631060C4-1B01-4230-B18A-0215E02815B6}" destId="{7FFBCD53-A1FA-403C-AEB8-E1C78B97521D}" srcOrd="7" destOrd="0" presId="urn:microsoft.com/office/officeart/2005/8/layout/hProcess6"/>
    <dgm:cxn modelId="{668F487D-8C35-4AA9-B74F-F6ACD970FA40}" type="presParOf" srcId="{631060C4-1B01-4230-B18A-0215E02815B6}" destId="{2A22DD33-630F-4094-B8D3-038A9DDC0C0E}" srcOrd="8" destOrd="0" presId="urn:microsoft.com/office/officeart/2005/8/layout/hProcess6"/>
    <dgm:cxn modelId="{52849C90-695E-4958-A6A1-05939697A6C7}" type="presParOf" srcId="{2A22DD33-630F-4094-B8D3-038A9DDC0C0E}" destId="{21BD694E-98F5-4003-AC34-4F928322C478}" srcOrd="0" destOrd="0" presId="urn:microsoft.com/office/officeart/2005/8/layout/hProcess6"/>
    <dgm:cxn modelId="{7A7072E5-7325-475E-86CF-E77A2F07B101}" type="presParOf" srcId="{2A22DD33-630F-4094-B8D3-038A9DDC0C0E}" destId="{18C62EA6-C202-4621-B737-7AF36A6DA60A}" srcOrd="1" destOrd="0" presId="urn:microsoft.com/office/officeart/2005/8/layout/hProcess6"/>
    <dgm:cxn modelId="{7E5F037D-2C08-42EC-82B0-3BF5C0E259F1}" type="presParOf" srcId="{2A22DD33-630F-4094-B8D3-038A9DDC0C0E}" destId="{80EF4681-C717-454D-B2FC-A55A4DBDFD03}" srcOrd="2" destOrd="0" presId="urn:microsoft.com/office/officeart/2005/8/layout/hProcess6"/>
    <dgm:cxn modelId="{920F0891-1924-4574-8928-471D1D3B3E9A}" type="presParOf" srcId="{2A22DD33-630F-4094-B8D3-038A9DDC0C0E}" destId="{79D40A7A-B2E4-4F33-9AC1-558FDA435EFD}" srcOrd="3" destOrd="0" presId="urn:microsoft.com/office/officeart/2005/8/layout/hProcess6"/>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1CC5D9-2E07-4C2E-8EF9-589618917602}">
      <dsp:nvSpPr>
        <dsp:cNvPr id="0" name=""/>
        <dsp:cNvSpPr/>
      </dsp:nvSpPr>
      <dsp:spPr>
        <a:xfrm>
          <a:off x="342216" y="0"/>
          <a:ext cx="1402409" cy="989868"/>
        </a:xfrm>
        <a:prstGeom prst="rightArrow">
          <a:avLst>
            <a:gd name="adj1" fmla="val 70000"/>
            <a:gd name="adj2" fmla="val 50000"/>
          </a:avLst>
        </a:prstGeom>
        <a:solidFill>
          <a:srgbClr val="9BBB59">
            <a:tint val="40000"/>
            <a:alpha val="90000"/>
            <a:hueOff val="0"/>
            <a:satOff val="0"/>
            <a:lumOff val="0"/>
            <a:alphaOff val="0"/>
          </a:srgbClr>
        </a:solidFill>
        <a:ln w="25400" cap="flat" cmpd="sng" algn="ctr">
          <a:solidFill>
            <a:srgbClr val="9BBB59">
              <a:tint val="40000"/>
              <a:alpha val="90000"/>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7940" tIns="6985" rIns="13970" bIns="6985" numCol="1" spcCol="1270" anchor="ctr" anchorCtr="0">
          <a:noAutofit/>
        </a:bodyPr>
        <a:lstStyle/>
        <a:p>
          <a:pPr lvl="0" algn="just" defTabSz="488950">
            <a:lnSpc>
              <a:spcPct val="90000"/>
            </a:lnSpc>
            <a:spcBef>
              <a:spcPct val="0"/>
            </a:spcBef>
            <a:spcAft>
              <a:spcPct val="35000"/>
            </a:spcAft>
          </a:pPr>
          <a:r>
            <a:rPr lang="en-US" sz="1100" b="1" kern="1200" dirty="0" smtClean="0">
              <a:solidFill>
                <a:sysClr val="windowText" lastClr="000000">
                  <a:hueOff val="0"/>
                  <a:satOff val="0"/>
                  <a:lumOff val="0"/>
                  <a:alphaOff val="0"/>
                </a:sysClr>
              </a:solidFill>
              <a:latin typeface="Calibri"/>
              <a:ea typeface="+mn-ea"/>
              <a:cs typeface="+mn-cs"/>
            </a:rPr>
            <a:t>Action Period</a:t>
          </a:r>
          <a:endParaRPr lang="en-US" sz="1100" b="1" kern="1200" dirty="0">
            <a:solidFill>
              <a:sysClr val="windowText" lastClr="000000">
                <a:hueOff val="0"/>
                <a:satOff val="0"/>
                <a:lumOff val="0"/>
                <a:alphaOff val="0"/>
              </a:sysClr>
            </a:solidFill>
            <a:latin typeface="Calibri"/>
            <a:ea typeface="+mn-ea"/>
            <a:cs typeface="+mn-cs"/>
          </a:endParaRPr>
        </a:p>
      </dsp:txBody>
      <dsp:txXfrm>
        <a:off x="692818" y="148480"/>
        <a:ext cx="705352" cy="692908"/>
      </dsp:txXfrm>
    </dsp:sp>
    <dsp:sp modelId="{DEEE2897-9316-459C-8A37-B7960BC006CA}">
      <dsp:nvSpPr>
        <dsp:cNvPr id="0" name=""/>
        <dsp:cNvSpPr/>
      </dsp:nvSpPr>
      <dsp:spPr>
        <a:xfrm>
          <a:off x="37643" y="228432"/>
          <a:ext cx="566204" cy="566204"/>
        </a:xfrm>
        <a:prstGeom prst="ellipse">
          <a:avLst/>
        </a:prstGeom>
        <a:solidFill>
          <a:srgbClr val="9BBB59">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en-US" sz="2100" kern="1200" dirty="0" smtClean="0">
              <a:solidFill>
                <a:sysClr val="window" lastClr="FFFFFF"/>
              </a:solidFill>
              <a:latin typeface="Calibri"/>
              <a:ea typeface="+mn-ea"/>
              <a:cs typeface="+mn-cs"/>
            </a:rPr>
            <a:t>LS1</a:t>
          </a:r>
          <a:endParaRPr lang="en-US" sz="2100" kern="1200" dirty="0">
            <a:solidFill>
              <a:sysClr val="window" lastClr="FFFFFF"/>
            </a:solidFill>
            <a:latin typeface="Calibri"/>
            <a:ea typeface="+mn-ea"/>
            <a:cs typeface="+mn-cs"/>
          </a:endParaRPr>
        </a:p>
      </dsp:txBody>
      <dsp:txXfrm>
        <a:off x="120562" y="311351"/>
        <a:ext cx="400366" cy="400366"/>
      </dsp:txXfrm>
    </dsp:sp>
    <dsp:sp modelId="{0AB2736B-A143-4942-BDFF-3548FB57EDAC}">
      <dsp:nvSpPr>
        <dsp:cNvPr id="0" name=""/>
        <dsp:cNvSpPr/>
      </dsp:nvSpPr>
      <dsp:spPr>
        <a:xfrm>
          <a:off x="2131652" y="0"/>
          <a:ext cx="1389443" cy="989868"/>
        </a:xfrm>
        <a:prstGeom prst="rightArrow">
          <a:avLst>
            <a:gd name="adj1" fmla="val 70000"/>
            <a:gd name="adj2" fmla="val 50000"/>
          </a:avLst>
        </a:prstGeom>
        <a:solidFill>
          <a:srgbClr val="9BBB59">
            <a:tint val="40000"/>
            <a:alpha val="90000"/>
            <a:hueOff val="2679212"/>
            <a:satOff val="-3448"/>
            <a:lumOff val="-269"/>
            <a:alphaOff val="0"/>
          </a:srgbClr>
        </a:solidFill>
        <a:ln w="25400" cap="flat" cmpd="sng" algn="ctr">
          <a:solidFill>
            <a:srgbClr val="9BBB59">
              <a:tint val="40000"/>
              <a:alpha val="90000"/>
              <a:hueOff val="2679212"/>
              <a:satOff val="-3448"/>
              <a:lumOff val="-269"/>
              <a:alphaOff val="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7940" tIns="6985" rIns="13970" bIns="6985" numCol="1" spcCol="1270" anchor="ctr" anchorCtr="0">
          <a:noAutofit/>
        </a:bodyPr>
        <a:lstStyle/>
        <a:p>
          <a:pPr lvl="0" algn="ctr" defTabSz="488950">
            <a:lnSpc>
              <a:spcPct val="90000"/>
            </a:lnSpc>
            <a:spcBef>
              <a:spcPct val="0"/>
            </a:spcBef>
            <a:spcAft>
              <a:spcPct val="35000"/>
            </a:spcAft>
          </a:pPr>
          <a:r>
            <a:rPr lang="en-US" sz="1100" b="1" kern="1200" dirty="0" smtClean="0">
              <a:solidFill>
                <a:sysClr val="windowText" lastClr="000000">
                  <a:hueOff val="0"/>
                  <a:satOff val="0"/>
                  <a:lumOff val="0"/>
                  <a:alphaOff val="0"/>
                </a:sysClr>
              </a:solidFill>
              <a:latin typeface="Calibri"/>
              <a:ea typeface="+mn-ea"/>
              <a:cs typeface="+mn-cs"/>
            </a:rPr>
            <a:t>Action Period</a:t>
          </a:r>
          <a:endParaRPr lang="en-US" sz="1100" b="1" kern="1200" dirty="0">
            <a:solidFill>
              <a:sysClr val="windowText" lastClr="000000">
                <a:hueOff val="0"/>
                <a:satOff val="0"/>
                <a:lumOff val="0"/>
                <a:alphaOff val="0"/>
              </a:sysClr>
            </a:solidFill>
            <a:latin typeface="Calibri"/>
            <a:ea typeface="+mn-ea"/>
            <a:cs typeface="+mn-cs"/>
          </a:endParaRPr>
        </a:p>
      </dsp:txBody>
      <dsp:txXfrm>
        <a:off x="2479013" y="148480"/>
        <a:ext cx="695628" cy="692908"/>
      </dsp:txXfrm>
    </dsp:sp>
    <dsp:sp modelId="{633807DD-44FE-4F4E-998A-7165BFEAEF2D}">
      <dsp:nvSpPr>
        <dsp:cNvPr id="0" name=""/>
        <dsp:cNvSpPr/>
      </dsp:nvSpPr>
      <dsp:spPr>
        <a:xfrm>
          <a:off x="1827079" y="228432"/>
          <a:ext cx="566204" cy="566204"/>
        </a:xfrm>
        <a:prstGeom prst="ellipse">
          <a:avLst/>
        </a:prstGeom>
        <a:solidFill>
          <a:srgbClr val="9BBB59">
            <a:hueOff val="2812566"/>
            <a:satOff val="-4220"/>
            <a:lumOff val="-686"/>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en-US" sz="2100" kern="1200" dirty="0" smtClean="0">
              <a:solidFill>
                <a:sysClr val="window" lastClr="FFFFFF"/>
              </a:solidFill>
              <a:latin typeface="Calibri"/>
              <a:ea typeface="+mn-ea"/>
              <a:cs typeface="+mn-cs"/>
            </a:rPr>
            <a:t>LS2</a:t>
          </a:r>
          <a:endParaRPr lang="en-US" sz="2100" kern="1200" dirty="0">
            <a:solidFill>
              <a:sysClr val="window" lastClr="FFFFFF"/>
            </a:solidFill>
            <a:latin typeface="Calibri"/>
            <a:ea typeface="+mn-ea"/>
            <a:cs typeface="+mn-cs"/>
          </a:endParaRPr>
        </a:p>
      </dsp:txBody>
      <dsp:txXfrm>
        <a:off x="1909998" y="311351"/>
        <a:ext cx="400366" cy="400366"/>
      </dsp:txXfrm>
    </dsp:sp>
    <dsp:sp modelId="{2F983030-73D4-40EB-AD61-CF1DC041E640}">
      <dsp:nvSpPr>
        <dsp:cNvPr id="0" name=""/>
        <dsp:cNvSpPr/>
      </dsp:nvSpPr>
      <dsp:spPr>
        <a:xfrm>
          <a:off x="3959046" y="0"/>
          <a:ext cx="1392047" cy="989868"/>
        </a:xfrm>
        <a:prstGeom prst="rightArrow">
          <a:avLst>
            <a:gd name="adj1" fmla="val 70000"/>
            <a:gd name="adj2" fmla="val 50000"/>
          </a:avLst>
        </a:prstGeom>
        <a:solidFill>
          <a:srgbClr val="9BBB59">
            <a:tint val="40000"/>
            <a:alpha val="90000"/>
            <a:hueOff val="5358425"/>
            <a:satOff val="-6896"/>
            <a:lumOff val="-537"/>
            <a:alphaOff val="0"/>
          </a:srgbClr>
        </a:solidFill>
        <a:ln w="25400" cap="flat" cmpd="sng" algn="ctr">
          <a:solidFill>
            <a:srgbClr val="9BBB59">
              <a:tint val="40000"/>
              <a:alpha val="90000"/>
              <a:hueOff val="5358425"/>
              <a:satOff val="-6896"/>
              <a:lumOff val="-537"/>
              <a:alphaOff val="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7940" tIns="6985" rIns="13970" bIns="6985" numCol="1" spcCol="1270" anchor="ctr" anchorCtr="0">
          <a:noAutofit/>
        </a:bodyPr>
        <a:lstStyle/>
        <a:p>
          <a:pPr lvl="0" algn="ctr" defTabSz="488950">
            <a:lnSpc>
              <a:spcPct val="90000"/>
            </a:lnSpc>
            <a:spcBef>
              <a:spcPct val="0"/>
            </a:spcBef>
            <a:spcAft>
              <a:spcPct val="35000"/>
            </a:spcAft>
          </a:pPr>
          <a:r>
            <a:rPr lang="en-US" sz="1100" b="1" kern="1200" dirty="0" smtClean="0">
              <a:solidFill>
                <a:sysClr val="windowText" lastClr="000000">
                  <a:hueOff val="0"/>
                  <a:satOff val="0"/>
                  <a:lumOff val="0"/>
                  <a:alphaOff val="0"/>
                </a:sysClr>
              </a:solidFill>
              <a:latin typeface="Calibri"/>
              <a:ea typeface="+mn-ea"/>
              <a:cs typeface="+mn-cs"/>
            </a:rPr>
            <a:t>Action Period</a:t>
          </a:r>
          <a:endParaRPr lang="en-US" sz="1100" b="1" kern="1200" dirty="0">
            <a:solidFill>
              <a:sysClr val="windowText" lastClr="000000">
                <a:hueOff val="0"/>
                <a:satOff val="0"/>
                <a:lumOff val="0"/>
                <a:alphaOff val="0"/>
              </a:sysClr>
            </a:solidFill>
            <a:latin typeface="Calibri"/>
            <a:ea typeface="+mn-ea"/>
            <a:cs typeface="+mn-cs"/>
          </a:endParaRPr>
        </a:p>
      </dsp:txBody>
      <dsp:txXfrm>
        <a:off x="4307058" y="148480"/>
        <a:ext cx="697581" cy="692908"/>
      </dsp:txXfrm>
    </dsp:sp>
    <dsp:sp modelId="{CCDD6790-2F95-4B13-9FA2-F3035244823B}">
      <dsp:nvSpPr>
        <dsp:cNvPr id="0" name=""/>
        <dsp:cNvSpPr/>
      </dsp:nvSpPr>
      <dsp:spPr>
        <a:xfrm>
          <a:off x="3654474" y="228432"/>
          <a:ext cx="566204" cy="566204"/>
        </a:xfrm>
        <a:prstGeom prst="ellipse">
          <a:avLst/>
        </a:prstGeom>
        <a:solidFill>
          <a:srgbClr val="9BBB59">
            <a:hueOff val="5625132"/>
            <a:satOff val="-8440"/>
            <a:lumOff val="-1373"/>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en-US" sz="2100" kern="1200" dirty="0" smtClean="0">
              <a:solidFill>
                <a:sysClr val="window" lastClr="FFFFFF"/>
              </a:solidFill>
              <a:latin typeface="Calibri"/>
              <a:ea typeface="+mn-ea"/>
              <a:cs typeface="+mn-cs"/>
            </a:rPr>
            <a:t>LS3</a:t>
          </a:r>
          <a:endParaRPr lang="en-US" sz="2100" kern="1200" dirty="0">
            <a:solidFill>
              <a:sysClr val="window" lastClr="FFFFFF"/>
            </a:solidFill>
            <a:latin typeface="Calibri"/>
            <a:ea typeface="+mn-ea"/>
            <a:cs typeface="+mn-cs"/>
          </a:endParaRPr>
        </a:p>
      </dsp:txBody>
      <dsp:txXfrm>
        <a:off x="3737393" y="311351"/>
        <a:ext cx="400366" cy="400366"/>
      </dsp:txXfrm>
    </dsp:sp>
    <dsp:sp modelId="{893C4E82-42DC-4804-9521-59762FEB4BDA}">
      <dsp:nvSpPr>
        <dsp:cNvPr id="0" name=""/>
        <dsp:cNvSpPr/>
      </dsp:nvSpPr>
      <dsp:spPr>
        <a:xfrm>
          <a:off x="5714216" y="0"/>
          <a:ext cx="1515593" cy="989868"/>
        </a:xfrm>
        <a:prstGeom prst="rightArrow">
          <a:avLst>
            <a:gd name="adj1" fmla="val 70000"/>
            <a:gd name="adj2" fmla="val 50000"/>
          </a:avLst>
        </a:prstGeom>
        <a:solidFill>
          <a:srgbClr val="9BBB59">
            <a:tint val="40000"/>
            <a:alpha val="90000"/>
            <a:hueOff val="8037638"/>
            <a:satOff val="-10345"/>
            <a:lumOff val="-806"/>
            <a:alphaOff val="0"/>
          </a:srgbClr>
        </a:solidFill>
        <a:ln w="25400" cap="flat" cmpd="sng" algn="ctr">
          <a:solidFill>
            <a:srgbClr val="9BBB59">
              <a:tint val="40000"/>
              <a:alpha val="90000"/>
              <a:hueOff val="8037638"/>
              <a:satOff val="-10345"/>
              <a:lumOff val="-806"/>
              <a:alphaOff val="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7940" tIns="6985" rIns="13970" bIns="6985" numCol="1" spcCol="1270" anchor="ctr" anchorCtr="0">
          <a:noAutofit/>
        </a:bodyPr>
        <a:lstStyle/>
        <a:p>
          <a:pPr lvl="0" algn="ctr" defTabSz="488950">
            <a:lnSpc>
              <a:spcPct val="90000"/>
            </a:lnSpc>
            <a:spcBef>
              <a:spcPct val="0"/>
            </a:spcBef>
            <a:spcAft>
              <a:spcPct val="35000"/>
            </a:spcAft>
          </a:pPr>
          <a:r>
            <a:rPr lang="en-US" sz="1100" b="1" kern="1200" dirty="0" smtClean="0">
              <a:solidFill>
                <a:sysClr val="windowText" lastClr="000000">
                  <a:hueOff val="0"/>
                  <a:satOff val="0"/>
                  <a:lumOff val="0"/>
                  <a:alphaOff val="0"/>
                </a:sysClr>
              </a:solidFill>
              <a:latin typeface="Calibri"/>
              <a:ea typeface="+mn-ea"/>
              <a:cs typeface="+mn-cs"/>
            </a:rPr>
            <a:t>Action Period</a:t>
          </a:r>
          <a:endParaRPr lang="en-US" sz="1100" b="1" kern="1200" dirty="0">
            <a:solidFill>
              <a:sysClr val="windowText" lastClr="000000">
                <a:hueOff val="0"/>
                <a:satOff val="0"/>
                <a:lumOff val="0"/>
                <a:alphaOff val="0"/>
              </a:sysClr>
            </a:solidFill>
            <a:latin typeface="Calibri"/>
            <a:ea typeface="+mn-ea"/>
            <a:cs typeface="+mn-cs"/>
          </a:endParaRPr>
        </a:p>
      </dsp:txBody>
      <dsp:txXfrm>
        <a:off x="6093114" y="148480"/>
        <a:ext cx="790241" cy="692908"/>
      </dsp:txXfrm>
    </dsp:sp>
    <dsp:sp modelId="{F6CC93DD-8E1C-4EB7-9F52-202D128F9916}">
      <dsp:nvSpPr>
        <dsp:cNvPr id="0" name=""/>
        <dsp:cNvSpPr/>
      </dsp:nvSpPr>
      <dsp:spPr>
        <a:xfrm>
          <a:off x="5405725" y="228432"/>
          <a:ext cx="566204" cy="566204"/>
        </a:xfrm>
        <a:prstGeom prst="ellipse">
          <a:avLst/>
        </a:prstGeom>
        <a:solidFill>
          <a:srgbClr val="9BBB59">
            <a:hueOff val="8437698"/>
            <a:satOff val="-12660"/>
            <a:lumOff val="-2059"/>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en-US" sz="2100" kern="1200" dirty="0" smtClean="0">
              <a:solidFill>
                <a:sysClr val="window" lastClr="FFFFFF"/>
              </a:solidFill>
              <a:latin typeface="Calibri"/>
              <a:ea typeface="+mn-ea"/>
              <a:cs typeface="+mn-cs"/>
            </a:rPr>
            <a:t>LS4</a:t>
          </a:r>
          <a:endParaRPr lang="en-US" sz="2100" kern="1200" dirty="0">
            <a:solidFill>
              <a:sysClr val="window" lastClr="FFFFFF"/>
            </a:solidFill>
            <a:latin typeface="Calibri"/>
            <a:ea typeface="+mn-ea"/>
            <a:cs typeface="+mn-cs"/>
          </a:endParaRPr>
        </a:p>
      </dsp:txBody>
      <dsp:txXfrm>
        <a:off x="5488644" y="311351"/>
        <a:ext cx="400366" cy="400366"/>
      </dsp:txXfrm>
    </dsp:sp>
    <dsp:sp modelId="{18C62EA6-C202-4621-B737-7AF36A6DA60A}">
      <dsp:nvSpPr>
        <dsp:cNvPr id="0" name=""/>
        <dsp:cNvSpPr/>
      </dsp:nvSpPr>
      <dsp:spPr>
        <a:xfrm>
          <a:off x="7606237" y="0"/>
          <a:ext cx="1382807" cy="989868"/>
        </a:xfrm>
        <a:prstGeom prst="rightArrow">
          <a:avLst>
            <a:gd name="adj1" fmla="val 70000"/>
            <a:gd name="adj2" fmla="val 50000"/>
          </a:avLst>
        </a:prstGeom>
        <a:solidFill>
          <a:srgbClr val="9BBB59">
            <a:tint val="40000"/>
            <a:alpha val="90000"/>
            <a:hueOff val="10716850"/>
            <a:satOff val="-13793"/>
            <a:lumOff val="-1075"/>
            <a:alphaOff val="0"/>
          </a:srgbClr>
        </a:solidFill>
        <a:ln w="25400" cap="flat" cmpd="sng" algn="ctr">
          <a:solidFill>
            <a:srgbClr val="9BBB59">
              <a:tint val="40000"/>
              <a:alpha val="90000"/>
              <a:hueOff val="10716850"/>
              <a:satOff val="-13793"/>
              <a:lumOff val="-1075"/>
              <a:alphaOff val="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7940" tIns="6985" rIns="13970" bIns="6985" numCol="1" spcCol="1270" anchor="ctr" anchorCtr="0">
          <a:noAutofit/>
        </a:bodyPr>
        <a:lstStyle/>
        <a:p>
          <a:pPr lvl="0" algn="ctr" defTabSz="488950">
            <a:lnSpc>
              <a:spcPct val="90000"/>
            </a:lnSpc>
            <a:spcBef>
              <a:spcPct val="0"/>
            </a:spcBef>
            <a:spcAft>
              <a:spcPct val="35000"/>
            </a:spcAft>
          </a:pPr>
          <a:r>
            <a:rPr lang="en-US" sz="1100" kern="1200" dirty="0" smtClean="0"/>
            <a:t>Action Period</a:t>
          </a:r>
          <a:endParaRPr lang="en-US" sz="1100" kern="1200" dirty="0"/>
        </a:p>
      </dsp:txBody>
      <dsp:txXfrm>
        <a:off x="7951938" y="148480"/>
        <a:ext cx="690651" cy="692908"/>
      </dsp:txXfrm>
    </dsp:sp>
    <dsp:sp modelId="{79D40A7A-B2E4-4F33-9AC1-558FDA435EFD}">
      <dsp:nvSpPr>
        <dsp:cNvPr id="0" name=""/>
        <dsp:cNvSpPr/>
      </dsp:nvSpPr>
      <dsp:spPr>
        <a:xfrm>
          <a:off x="7309268" y="228432"/>
          <a:ext cx="566204" cy="566204"/>
        </a:xfrm>
        <a:prstGeom prst="ellipse">
          <a:avLst/>
        </a:prstGeom>
        <a:solidFill>
          <a:srgbClr val="9BBB59">
            <a:hueOff val="11250264"/>
            <a:satOff val="-16880"/>
            <a:lumOff val="-2745"/>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en-US" sz="2100" kern="1200" dirty="0" smtClean="0">
              <a:solidFill>
                <a:sysClr val="window" lastClr="FFFFFF"/>
              </a:solidFill>
              <a:latin typeface="Calibri"/>
              <a:ea typeface="+mn-ea"/>
              <a:cs typeface="+mn-cs"/>
            </a:rPr>
            <a:t>LS5</a:t>
          </a:r>
          <a:endParaRPr lang="en-US" sz="2100" kern="1200" dirty="0">
            <a:solidFill>
              <a:sysClr val="window" lastClr="FFFFFF"/>
            </a:solidFill>
            <a:latin typeface="Calibri"/>
            <a:ea typeface="+mn-ea"/>
            <a:cs typeface="+mn-cs"/>
          </a:endParaRPr>
        </a:p>
      </dsp:txBody>
      <dsp:txXfrm>
        <a:off x="7392187" y="311351"/>
        <a:ext cx="400366" cy="400366"/>
      </dsp:txXfrm>
    </dsp:sp>
  </dsp:spTree>
</dsp:drawing>
</file>

<file path=ppt/diagrams/layout1.xml><?xml version="1.0" encoding="utf-8"?>
<dgm:layoutDef xmlns:dgm="http://schemas.openxmlformats.org/drawingml/2006/diagram" xmlns:a="http://schemas.openxmlformats.org/drawingml/2006/main" uniqueId="urn:microsoft.com/office/officeart/2005/8/layout/hProcess6">
  <dgm:title val=""/>
  <dgm:desc val=""/>
  <dgm:catLst>
    <dgm:cat type="process"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theList">
    <dgm:varLst>
      <dgm:dir/>
      <dgm:animLvl val="lvl"/>
      <dgm:resizeHandles val="exact"/>
    </dgm:varLst>
    <dgm:choose name="Name0">
      <dgm:if name="Name1" func="var" arg="dir" op="equ" val="norm">
        <dgm:alg type="lin">
          <dgm:param type="linDir" val="fromL"/>
          <dgm:param type="nodeHorzAlign" val="l"/>
        </dgm:alg>
      </dgm:if>
      <dgm:else name="Name2">
        <dgm:alg type="lin">
          <dgm:param type="linDir" val="fromR"/>
          <dgm:param type="nodeHorzAlign" val="r"/>
        </dgm:alg>
      </dgm:else>
    </dgm:choose>
    <dgm:shape xmlns:r="http://schemas.openxmlformats.org/officeDocument/2006/relationships" r:blip="">
      <dgm:adjLst/>
    </dgm:shape>
    <dgm:presOf/>
    <dgm:constrLst>
      <dgm:constr type="w" for="ch" forName="compNode" refType="w"/>
      <dgm:constr type="h" for="ch" forName="compNode" refType="w" refFor="ch" refForName="compNode" fact="0.7"/>
      <dgm:constr type="ctrY" for="ch" forName="compNode" refType="h" fact="0.5"/>
      <dgm:constr type="w" for="ch" forName="aSpace" refType="w" fact="0.05"/>
      <dgm:constr type="primFontSz" for="des" forName="childTextHidden" op="equ" val="65"/>
      <dgm:constr type="primFontSz" for="des" forName="parentText" op="equ"/>
    </dgm:constrLst>
    <dgm:ruleLst/>
    <dgm:forEach name="aNodeForEach" axis="ch" ptType="node">
      <dgm:layoutNode name="compNode">
        <dgm:alg type="composite">
          <dgm:param type="ar" val="1.43"/>
        </dgm:alg>
        <dgm:shape xmlns:r="http://schemas.openxmlformats.org/officeDocument/2006/relationships" r:blip="">
          <dgm:adjLst/>
        </dgm:shape>
        <dgm:presOf/>
        <dgm:choose name="Name3">
          <dgm:if name="Name4" func="var" arg="dir" op="equ" val="norm">
            <dgm:constrLst>
              <dgm:constr type="w" for="ch" forName="childTextVisible" refType="w" fact="0.8"/>
              <dgm:constr type="h" for="ch" forName="childTextVisible" refType="h"/>
              <dgm:constr type="r" for="ch" forName="childTextVisible" refType="w"/>
              <dgm:constr type="w" for="ch" forName="childTextHidden" refType="w" fact="0.6"/>
              <dgm:constr type="h" for="ch" forName="childTextHidden" refType="h"/>
              <dgm:constr type="r" for="ch" forName="childTextHidden" refType="w"/>
              <dgm:constr type="l" for="ch" forName="parentText"/>
              <dgm:constr type="w" for="ch" forName="parentText" refType="w" fact="0.4"/>
              <dgm:constr type="h" for="ch" forName="parentText" refType="w" refFor="ch" refForName="parentText" op="equ"/>
              <dgm:constr type="ctrY" for="ch" forName="parentText" refType="h" fact="0.5"/>
            </dgm:constrLst>
          </dgm:if>
          <dgm:else name="Name5">
            <dgm:constrLst>
              <dgm:constr type="w" for="ch" forName="childTextVisible" refType="w" fact="0.8"/>
              <dgm:constr type="h" for="ch" forName="childTextVisible" refType="h"/>
              <dgm:constr type="l" for="ch" forName="childTextVisible"/>
              <dgm:constr type="w" for="ch" forName="childTextHidden" refType="w" fact="0.6"/>
              <dgm:constr type="h" for="ch" forName="childTextHidden" refType="h"/>
              <dgm:constr type="l" for="ch" forName="childTextHidden"/>
              <dgm:constr type="r" for="ch" forName="parentText" refType="w"/>
              <dgm:constr type="w" for="ch" forName="parentText" refType="w" fact="0.4"/>
              <dgm:constr type="h" for="ch" forName="parentText" refType="w" refFor="ch" refForName="parentText" op="equ"/>
              <dgm:constr type="ctrY" for="ch" forName="parentText" refType="h" fact="0.5"/>
            </dgm:constrLst>
          </dgm:else>
        </dgm:choose>
        <dgm:ruleLst/>
        <dgm:layoutNode name="noGeometry">
          <dgm:alg type="sp"/>
          <dgm:shape xmlns:r="http://schemas.openxmlformats.org/officeDocument/2006/relationships" r:blip="">
            <dgm:adjLst/>
          </dgm:shape>
          <dgm:presOf/>
          <dgm:constrLst/>
          <dgm:ruleLst/>
        </dgm:layoutNode>
        <dgm:layoutNode name="childTextVisible" styleLbl="bgAccFollowNode1">
          <dgm:varLst>
            <dgm:bulletEnabled val="1"/>
          </dgm:varLst>
          <dgm:alg type="sp"/>
          <dgm:choose name="Name6">
            <dgm:if name="Name7" func="var" arg="dir" op="equ" val="norm">
              <dgm:shape xmlns:r="http://schemas.openxmlformats.org/officeDocument/2006/relationships" type="rightArrow" r:blip="">
                <dgm:adjLst>
                  <dgm:adj idx="1" val="0.7"/>
                  <dgm:adj idx="2" val="0.5"/>
                </dgm:adjLst>
              </dgm:shape>
            </dgm:if>
            <dgm:else name="Name8">
              <dgm:shape xmlns:r="http://schemas.openxmlformats.org/officeDocument/2006/relationships" type="leftArrow" r:blip="">
                <dgm:adjLst>
                  <dgm:adj idx="1" val="0.7"/>
                  <dgm:adj idx="2" val="0.5"/>
                </dgm:adjLst>
              </dgm:shape>
            </dgm:else>
          </dgm:choose>
          <dgm:presOf axis="des" ptType="node"/>
          <dgm:constrLst/>
          <dgm:ruleLst/>
        </dgm:layoutNode>
        <dgm:layoutNode name="childTextHidden" styleLbl="bgAccFollowNode1">
          <dgm:choose name="Name9">
            <dgm:if name="Name10" axis="des followSib" ptType="node node" st="1 1" cnt="1 0" func="cnt" op="gte" val="1">
              <dgm:alg type="tx">
                <dgm:param type="stBulletLvl" val="1"/>
                <dgm:param type="txAnchorVertCh" val="mid"/>
              </dgm:alg>
            </dgm:if>
            <dgm:else name="Name11">
              <dgm:alg type="tx">
                <dgm:param type="stBulletLvl" val="2"/>
                <dgm:param type="txAnchorVertCh" val="mid"/>
              </dgm:alg>
            </dgm:else>
          </dgm:choose>
          <dgm:choose name="Name12">
            <dgm:if name="Name13" func="var" arg="dir" op="equ" val="norm">
              <dgm:shape xmlns:r="http://schemas.openxmlformats.org/officeDocument/2006/relationships" type="rightArrow" r:blip="" hideGeom="1">
                <dgm:adjLst>
                  <dgm:adj idx="1" val="0.7"/>
                  <dgm:adj idx="2" val="0.5"/>
                </dgm:adjLst>
              </dgm:shape>
            </dgm:if>
            <dgm:else name="Name14">
              <dgm:shape xmlns:r="http://schemas.openxmlformats.org/officeDocument/2006/relationships" type="leftArrow" r:blip="" hideGeom="1">
                <dgm:adjLst>
                  <dgm:adj idx="1" val="0.7"/>
                  <dgm:adj idx="2" val="0.5"/>
                </dgm:adjLst>
              </dgm:shape>
            </dgm:else>
          </dgm:choose>
          <dgm:presOf axis="des" ptType="node"/>
          <dgm:constrLst>
            <dgm:constr type="secFontSz" refType="primFontSz"/>
            <dgm:constr type="tMarg" refType="primFontSz" fact="0.05"/>
            <dgm:constr type="bMarg" refType="primFontSz" fact="0.05"/>
            <dgm:constr type="rMarg" refType="primFontSz" fact="0.1"/>
            <dgm:constr type="lMarg" refType="primFontSz" fact="0.2"/>
          </dgm:constrLst>
          <dgm:ruleLst>
            <dgm:rule type="primFontSz" val="5" fact="NaN" max="NaN"/>
          </dgm:ruleLst>
        </dgm:layoutNode>
        <dgm:layoutNode name="parentText" styleLbl="node1">
          <dgm:varLst>
            <dgm:chMax val="1"/>
            <dgm:bulletEnabled val="1"/>
          </dgm:varLst>
          <dgm:alg type="tx"/>
          <dgm:shape xmlns:r="http://schemas.openxmlformats.org/officeDocument/2006/relationships" type="ellipse" r:blip="">
            <dgm:adjLst/>
          </dgm:shape>
          <dgm:presOf axis="self"/>
          <dgm:constrLst>
            <dgm:constr type="primFontSz" val="65"/>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choose name="Name15">
        <dgm:if name="Name16" axis="self" ptType="node" func="revPos" op="gte" val="2">
          <dgm:layoutNode name="aSpace">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143375" y="0"/>
            <a:ext cx="3170238" cy="479425"/>
          </a:xfrm>
          <a:prstGeom prst="rect">
            <a:avLst/>
          </a:prstGeom>
        </p:spPr>
        <p:txBody>
          <a:bodyPr vert="horz" lIns="91440" tIns="45720" rIns="91440" bIns="45720" rtlCol="0"/>
          <a:lstStyle>
            <a:lvl1pPr algn="r">
              <a:defRPr sz="1200"/>
            </a:lvl1pPr>
          </a:lstStyle>
          <a:p>
            <a:fld id="{452D724C-3CD0-473A-B2B4-3C79D3068562}" type="datetimeFigureOut">
              <a:rPr lang="en-US" smtClean="0"/>
              <a:pPr/>
              <a:t>8/15/2018</a:t>
            </a:fld>
            <a:endParaRPr lang="en-US"/>
          </a:p>
        </p:txBody>
      </p:sp>
      <p:sp>
        <p:nvSpPr>
          <p:cNvPr id="4" name="Footer Placeholder 3"/>
          <p:cNvSpPr>
            <a:spLocks noGrp="1"/>
          </p:cNvSpPr>
          <p:nvPr>
            <p:ph type="ftr" sz="quarter" idx="2"/>
          </p:nvPr>
        </p:nvSpPr>
        <p:spPr>
          <a:xfrm>
            <a:off x="0" y="9120188"/>
            <a:ext cx="3170238" cy="4794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143375" y="9120188"/>
            <a:ext cx="3170238" cy="479425"/>
          </a:xfrm>
          <a:prstGeom prst="rect">
            <a:avLst/>
          </a:prstGeom>
        </p:spPr>
        <p:txBody>
          <a:bodyPr vert="horz" lIns="91440" tIns="45720" rIns="91440" bIns="45720" rtlCol="0" anchor="b"/>
          <a:lstStyle>
            <a:lvl1pPr algn="r">
              <a:defRPr sz="1200"/>
            </a:lvl1pPr>
          </a:lstStyle>
          <a:p>
            <a:fld id="{D0C7D0E2-1906-4EA2-A8CE-99ECEEF755C3}"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5747" tIns="47873" rIns="95747" bIns="47873" rtlCol="0"/>
          <a:lstStyle>
            <a:lvl1pPr algn="l">
              <a:defRPr sz="1300"/>
            </a:lvl1pPr>
          </a:lstStyle>
          <a:p>
            <a:endParaRPr lang="en-US" dirty="0"/>
          </a:p>
        </p:txBody>
      </p:sp>
      <p:sp>
        <p:nvSpPr>
          <p:cNvPr id="3" name="Date Placeholder 2"/>
          <p:cNvSpPr>
            <a:spLocks noGrp="1"/>
          </p:cNvSpPr>
          <p:nvPr>
            <p:ph type="dt" idx="1"/>
          </p:nvPr>
        </p:nvSpPr>
        <p:spPr>
          <a:xfrm>
            <a:off x="4143587" y="0"/>
            <a:ext cx="3169920" cy="480060"/>
          </a:xfrm>
          <a:prstGeom prst="rect">
            <a:avLst/>
          </a:prstGeom>
        </p:spPr>
        <p:txBody>
          <a:bodyPr vert="horz" lIns="95747" tIns="47873" rIns="95747" bIns="47873" rtlCol="0"/>
          <a:lstStyle>
            <a:lvl1pPr algn="r">
              <a:defRPr sz="1300"/>
            </a:lvl1pPr>
          </a:lstStyle>
          <a:p>
            <a:fld id="{B7AE4F3B-C641-4D69-B175-AA8EC14D8733}" type="datetimeFigureOut">
              <a:rPr lang="en-US" smtClean="0"/>
              <a:pPr/>
              <a:t>8/15/2018</a:t>
            </a:fld>
            <a:endParaRPr lang="en-US" dirty="0"/>
          </a:p>
        </p:txBody>
      </p:sp>
      <p:sp>
        <p:nvSpPr>
          <p:cNvPr id="4" name="Slide Image Placeholder 3"/>
          <p:cNvSpPr>
            <a:spLocks noGrp="1" noRot="1" noChangeAspect="1"/>
          </p:cNvSpPr>
          <p:nvPr>
            <p:ph type="sldImg" idx="2"/>
          </p:nvPr>
        </p:nvSpPr>
        <p:spPr>
          <a:xfrm>
            <a:off x="1257300" y="719138"/>
            <a:ext cx="4800600" cy="3600450"/>
          </a:xfrm>
          <a:prstGeom prst="rect">
            <a:avLst/>
          </a:prstGeom>
          <a:noFill/>
          <a:ln w="12700">
            <a:solidFill>
              <a:prstClr val="black"/>
            </a:solidFill>
          </a:ln>
        </p:spPr>
        <p:txBody>
          <a:bodyPr vert="horz" lIns="95747" tIns="47873" rIns="95747" bIns="47873" rtlCol="0" anchor="ctr"/>
          <a:lstStyle/>
          <a:p>
            <a:endParaRPr lang="en-US" dirty="0"/>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5747" tIns="47873" rIns="95747" bIns="47873"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0060"/>
          </a:xfrm>
          <a:prstGeom prst="rect">
            <a:avLst/>
          </a:prstGeom>
        </p:spPr>
        <p:txBody>
          <a:bodyPr vert="horz" lIns="95747" tIns="47873" rIns="95747" bIns="47873" rtlCol="0" anchor="b"/>
          <a:lstStyle>
            <a:lvl1pPr algn="l">
              <a:defRPr sz="1300"/>
            </a:lvl1pPr>
          </a:lstStyle>
          <a:p>
            <a:endParaRPr lang="en-US" dirty="0"/>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5747" tIns="47873" rIns="95747" bIns="47873" rtlCol="0" anchor="b"/>
          <a:lstStyle>
            <a:lvl1pPr algn="r">
              <a:defRPr sz="1300"/>
            </a:lvl1pPr>
          </a:lstStyle>
          <a:p>
            <a:fld id="{7F7817EB-FF5A-4408-9BD8-435AA0A4C47E}"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www.zerotothree.org/parenting-resources/screen-sense/screen-sense_tips_final3.pdf"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resourcesforearlylearning.org/media/content/docs/IntegratingMediaAndTechnologyIntoCurriculum_Best-Practices_1.pdf"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kidshealth.org/classroom/cc/EveryDayIsAHealthyDay.pdf"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d3knp61p33sjvn.cloudfront.net/2015/02/CCAscreentime.pdf"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wellaheadla.com/Portals/0/Louisiana%20Screen%20Time%20Regulations%20Toolkit.pdf?ver=2016-10-21-110505-057" TargetMode="External"/><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In addition to the CDC and Nemours logos you are welcome to add your own state logo(s) and unique project name to these slides. </a:t>
            </a:r>
          </a:p>
          <a:p>
            <a:endParaRPr lang="en-US" baseline="0" dirty="0" smtClean="0"/>
          </a:p>
          <a:p>
            <a:pPr lvl="1">
              <a:buFont typeface="Arial" pitchFamily="34" charset="0"/>
              <a:buChar char="•"/>
            </a:pPr>
            <a:r>
              <a:rPr lang="en-US" baseline="0" dirty="0" smtClean="0"/>
              <a:t>Welcome programs and participants back to the Learning Session. </a:t>
            </a:r>
          </a:p>
          <a:p>
            <a:pPr lvl="1">
              <a:buFont typeface="Arial" pitchFamily="34" charset="0"/>
              <a:buChar char="•"/>
            </a:pPr>
            <a:r>
              <a:rPr lang="en-US" baseline="0" dirty="0" smtClean="0"/>
              <a:t>Review LS5 topic areas:</a:t>
            </a:r>
          </a:p>
          <a:p>
            <a:pPr lvl="2">
              <a:buFont typeface="Arial" pitchFamily="34" charset="0"/>
              <a:buChar char="•"/>
            </a:pPr>
            <a:r>
              <a:rPr lang="en-US" baseline="0" dirty="0" smtClean="0"/>
              <a:t>Presenting Storyboards;</a:t>
            </a:r>
          </a:p>
          <a:p>
            <a:pPr lvl="2">
              <a:buFont typeface="Arial" pitchFamily="34" charset="0"/>
              <a:buChar char="•"/>
            </a:pPr>
            <a:r>
              <a:rPr lang="en-US" baseline="0" dirty="0" smtClean="0"/>
              <a:t>Best Practices for Screen Time; </a:t>
            </a:r>
          </a:p>
          <a:p>
            <a:pPr lvl="2">
              <a:buFont typeface="Arial" pitchFamily="34" charset="0"/>
              <a:buChar char="•"/>
            </a:pPr>
            <a:r>
              <a:rPr lang="en-US" baseline="0" dirty="0" smtClean="0"/>
              <a:t>Continuing the process of change; and </a:t>
            </a:r>
          </a:p>
          <a:p>
            <a:pPr lvl="2">
              <a:buFont typeface="Arial" pitchFamily="34" charset="0"/>
              <a:buChar char="•"/>
            </a:pPr>
            <a:r>
              <a:rPr lang="en-US" baseline="0" dirty="0" smtClean="0"/>
              <a:t>Professional Development Activity. </a:t>
            </a:r>
          </a:p>
          <a:p>
            <a:pPr lvl="2">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7F7817EB-FF5A-4408-9BD8-435AA0A4C47E}"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 When children spend less time in front of a screen and more time interacting with their peers and the adults around them they learn valuable social skills.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For children 8-16 months, every hour of TV viewing is associated with 6-8 fewer words learned. More hours of viewing can lead to decreased cognitive test scores at age six.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Screen time may also lead to greater aggressive and violent behavior because young children cannot tell the difference between fantasy and reality on television and can become desensitized to violence.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TV, DVDs, and many websites include advertisements for unhealthy foods and children can learn unhealthy eating practices from this type of advertising.</a:t>
            </a:r>
          </a:p>
          <a:p>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7EB6D1D6-374E-4205-B595-3B698EC37D47}" type="slidenum">
              <a:rPr lang="en-US" smtClean="0">
                <a:solidFill>
                  <a:prstClr val="black"/>
                </a:solidFill>
              </a:rPr>
              <a:pPr/>
              <a:t>10</a:t>
            </a:fld>
            <a:endParaRPr lang="en-US" dirty="0">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200" b="1" kern="1200" dirty="0" smtClean="0">
                <a:solidFill>
                  <a:schemeClr val="tx1"/>
                </a:solidFill>
                <a:latin typeface="+mn-lt"/>
                <a:ea typeface="+mn-ea"/>
                <a:cs typeface="+mn-cs"/>
              </a:rPr>
              <a:t>Resources:</a:t>
            </a:r>
            <a:r>
              <a:rPr lang="en-US" sz="1200" kern="1200" dirty="0" smtClean="0">
                <a:solidFill>
                  <a:schemeClr val="tx1"/>
                </a:solidFill>
                <a:latin typeface="+mn-lt"/>
                <a:ea typeface="+mn-ea"/>
                <a:cs typeface="+mn-cs"/>
              </a:rPr>
              <a:t> </a:t>
            </a:r>
          </a:p>
          <a:p>
            <a:pPr lvl="1">
              <a:buFont typeface="Arial" pitchFamily="34" charset="0"/>
              <a:buChar char="•"/>
            </a:pPr>
            <a:r>
              <a:rPr lang="en-US" sz="1200" kern="1200" dirty="0" smtClean="0">
                <a:solidFill>
                  <a:schemeClr val="tx1"/>
                </a:solidFill>
                <a:latin typeface="+mn-lt"/>
                <a:ea typeface="+mn-ea"/>
                <a:cs typeface="+mn-cs"/>
              </a:rPr>
              <a:t>Zero to Three, </a:t>
            </a:r>
            <a:r>
              <a:rPr lang="en-US" sz="1200" i="1" kern="1200" dirty="0" smtClean="0">
                <a:solidFill>
                  <a:schemeClr val="tx1"/>
                </a:solidFill>
                <a:latin typeface="+mn-lt"/>
                <a:ea typeface="+mn-ea"/>
                <a:cs typeface="+mn-cs"/>
              </a:rPr>
              <a:t>Using Screen Media with Young Children</a:t>
            </a:r>
            <a:r>
              <a:rPr lang="en-US" sz="1200" kern="1200" dirty="0" smtClean="0">
                <a:solidFill>
                  <a:schemeClr val="tx1"/>
                </a:solidFill>
                <a:latin typeface="+mn-lt"/>
                <a:ea typeface="+mn-ea"/>
                <a:cs typeface="+mn-cs"/>
              </a:rPr>
              <a:t> Tip Sheet (</a:t>
            </a:r>
            <a:r>
              <a:rPr lang="en-US" sz="1200" u="sng" kern="1200" dirty="0" smtClean="0">
                <a:solidFill>
                  <a:schemeClr val="tx1"/>
                </a:solidFill>
                <a:latin typeface="+mn-lt"/>
                <a:ea typeface="+mn-ea"/>
                <a:cs typeface="+mn-cs"/>
                <a:hlinkClick r:id="rId3"/>
              </a:rPr>
              <a:t>http://www.zerotothree.org/parenting-resources/screen-sense/screen-sense_tips_final3.pdf</a:t>
            </a:r>
            <a:r>
              <a:rPr lang="en-US" sz="1200" kern="1200" dirty="0" smtClean="0">
                <a:solidFill>
                  <a:schemeClr val="tx1"/>
                </a:solidFill>
                <a:latin typeface="+mn-lt"/>
                <a:ea typeface="+mn-ea"/>
                <a:cs typeface="+mn-cs"/>
              </a:rPr>
              <a:t>).</a:t>
            </a:r>
          </a:p>
          <a:p>
            <a:pPr lvl="1">
              <a:buFont typeface="Arial" pitchFamily="34" charset="0"/>
              <a:buNone/>
            </a:pPr>
            <a:endParaRPr lang="en-US" sz="1200" kern="1200" dirty="0" smtClean="0">
              <a:solidFill>
                <a:schemeClr val="tx1"/>
              </a:solidFill>
              <a:latin typeface="+mn-lt"/>
              <a:ea typeface="+mn-ea"/>
              <a:cs typeface="+mn-cs"/>
            </a:endParaRPr>
          </a:p>
          <a:p>
            <a:pPr lvl="1">
              <a:buFont typeface="Arial" pitchFamily="34" charset="0"/>
              <a:buChar char="•"/>
            </a:pPr>
            <a:r>
              <a:rPr lang="en-US" sz="1200" kern="1200" dirty="0" smtClean="0">
                <a:solidFill>
                  <a:schemeClr val="tx1"/>
                </a:solidFill>
                <a:latin typeface="+mn-lt"/>
                <a:ea typeface="+mn-ea"/>
                <a:cs typeface="+mn-cs"/>
              </a:rPr>
              <a:t>The Campaign for Commercial- Free Childhood and the Alliance for Childhood(2012</a:t>
            </a:r>
            <a:r>
              <a:rPr lang="en-US" sz="1200" i="1" kern="1200" dirty="0" smtClean="0">
                <a:solidFill>
                  <a:schemeClr val="tx1"/>
                </a:solidFill>
                <a:latin typeface="+mn-lt"/>
                <a:ea typeface="+mn-ea"/>
                <a:cs typeface="+mn-cs"/>
              </a:rPr>
              <a:t>)Facing the Screen Time Dilemma: Young children, technology, and early education</a:t>
            </a:r>
            <a:r>
              <a:rPr lang="en-US" sz="1200" kern="1200" dirty="0" smtClean="0">
                <a:solidFill>
                  <a:schemeClr val="tx1"/>
                </a:solidFill>
                <a:latin typeface="+mn-lt"/>
                <a:ea typeface="+mn-ea"/>
                <a:cs typeface="+mn-cs"/>
              </a:rPr>
              <a:t>.(www.screenfree.org).</a:t>
            </a:r>
            <a:r>
              <a:rPr lang="en-US" sz="1200" kern="1200" baseline="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a:t>
            </a:r>
          </a:p>
          <a:p>
            <a:r>
              <a:rPr lang="en-US" dirty="0" smtClean="0"/>
              <a:t>Choosing</a:t>
            </a:r>
            <a:r>
              <a:rPr lang="en-US" baseline="0" dirty="0" smtClean="0"/>
              <a:t> appropriate screen time may be difficult to do. If you choose to incorporate screen time into your classroom setting it may be helpful to follow these tips: </a:t>
            </a:r>
          </a:p>
          <a:p>
            <a:pPr lvl="1">
              <a:buFont typeface="Arial" pitchFamily="34" charset="0"/>
              <a:buChar char="•"/>
            </a:pPr>
            <a:r>
              <a:rPr lang="en-US" b="1" baseline="0" dirty="0" smtClean="0"/>
              <a:t>Be intentional</a:t>
            </a:r>
            <a:r>
              <a:rPr lang="en-US" baseline="0" dirty="0" smtClean="0"/>
              <a:t>- carefully choose what screen time is appropriate. Think about if the technology will support and enhance a lesson or activity that you are working on in the classroom; </a:t>
            </a:r>
          </a:p>
          <a:p>
            <a:pPr lvl="1">
              <a:buFont typeface="Arial" pitchFamily="34" charset="0"/>
              <a:buChar char="•"/>
            </a:pPr>
            <a:r>
              <a:rPr lang="en-US" b="1" baseline="0" dirty="0" smtClean="0"/>
              <a:t>Establish rules and routines - </a:t>
            </a:r>
            <a:r>
              <a:rPr lang="en-US" baseline="0" dirty="0" smtClean="0"/>
              <a:t>talk with children about the rules when using technology (i.e. Computer time will be no longer than 10 minutes per child. This will also allow for children to work on social skills such as sharing and waiting); and </a:t>
            </a:r>
          </a:p>
          <a:p>
            <a:pPr lvl="1">
              <a:buFont typeface="Arial" pitchFamily="34" charset="0"/>
              <a:buChar char="•"/>
            </a:pPr>
            <a:r>
              <a:rPr lang="en-US" b="1" baseline="0" dirty="0" smtClean="0"/>
              <a:t>Place technology in areas that reduce distractions - </a:t>
            </a:r>
            <a:r>
              <a:rPr lang="en-US" baseline="0" dirty="0" smtClean="0"/>
              <a:t>place technology in locations that allow for appropriate supervision, but easily accessible to small groups of children.</a:t>
            </a:r>
          </a:p>
          <a:p>
            <a:pPr marL="457200" marR="0" lvl="1"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1" kern="1200" dirty="0" smtClean="0">
                <a:solidFill>
                  <a:schemeClr val="tx1"/>
                </a:solidFill>
                <a:effectLst/>
                <a:latin typeface="+mn-lt"/>
                <a:ea typeface="+mn-ea"/>
                <a:cs typeface="+mn-cs"/>
              </a:rPr>
              <a:t>Do not include media that contains any advertising or branding.</a:t>
            </a:r>
            <a:r>
              <a:rPr lang="en-US" sz="1200" kern="1200" dirty="0" smtClean="0">
                <a:solidFill>
                  <a:schemeClr val="tx1"/>
                </a:solidFill>
                <a:effectLst/>
                <a:latin typeface="+mn-lt"/>
                <a:ea typeface="+mn-ea"/>
                <a:cs typeface="+mn-cs"/>
              </a:rPr>
              <a:t> There are educational shows and DVDs today that weave developmentally appropriate academic messages or physical activity into the content. Be sure to select these types of shows and DVDs. </a:t>
            </a:r>
          </a:p>
          <a:p>
            <a:pPr lvl="1">
              <a:buFont typeface="Arial" pitchFamily="34" charset="0"/>
              <a:buChar char="•"/>
            </a:pPr>
            <a:endParaRPr lang="en-US" baseline="0" dirty="0" smtClean="0"/>
          </a:p>
          <a:p>
            <a:pPr lvl="1">
              <a:buFont typeface="Arial" pitchFamily="34" charset="0"/>
              <a:buChar char="•"/>
            </a:pPr>
            <a:endParaRPr lang="en-US" baseline="0" dirty="0" smtClean="0"/>
          </a:p>
        </p:txBody>
      </p:sp>
      <p:sp>
        <p:nvSpPr>
          <p:cNvPr id="4" name="Slide Number Placeholder 3"/>
          <p:cNvSpPr>
            <a:spLocks noGrp="1"/>
          </p:cNvSpPr>
          <p:nvPr>
            <p:ph type="sldNum" sz="quarter" idx="10"/>
          </p:nvPr>
        </p:nvSpPr>
        <p:spPr/>
        <p:txBody>
          <a:bodyPr/>
          <a:lstStyle/>
          <a:p>
            <a:fld id="{7EB6D1D6-374E-4205-B595-3B698EC37D47}" type="slidenum">
              <a:rPr lang="en-US" smtClean="0"/>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dirty="0" smtClean="0">
                <a:solidFill>
                  <a:schemeClr val="tx1"/>
                </a:solidFill>
                <a:effectLst/>
                <a:latin typeface="+mn-lt"/>
                <a:ea typeface="+mn-ea"/>
                <a:cs typeface="+mn-cs"/>
              </a:rPr>
              <a:t>Interactive screen time strategies that support children’s healthy development: </a:t>
            </a:r>
            <a:endParaRPr lang="en-US"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Talk about what you’re viewing and ask children to act out what they see.</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Point out new words, letters, and concepts.</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Discuss the issues the main characters face and how they overcome the issues.</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Help children connect what they view to the real world.</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Have children take turns using a device to teach them about sharing.</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Include cameras, phones, and radios in exploratory centers. Children can explore various forms of technology as they enhance both gross and fine motor skill development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Remember, children are always watching what you do and say. Be sure to participate in any activities with the children and set positive examples.</a:t>
            </a:r>
          </a:p>
          <a:p>
            <a:endParaRPr lang="en-US" dirty="0"/>
          </a:p>
        </p:txBody>
      </p:sp>
      <p:sp>
        <p:nvSpPr>
          <p:cNvPr id="4" name="Slide Number Placeholder 3"/>
          <p:cNvSpPr>
            <a:spLocks noGrp="1"/>
          </p:cNvSpPr>
          <p:nvPr>
            <p:ph type="sldNum" sz="quarter" idx="10"/>
          </p:nvPr>
        </p:nvSpPr>
        <p:spPr/>
        <p:txBody>
          <a:bodyPr/>
          <a:lstStyle/>
          <a:p>
            <a:fld id="{7F7817EB-FF5A-4408-9BD8-435AA0A4C47E}" type="slidenum">
              <a:rPr lang="en-US" smtClean="0"/>
              <a:pPr/>
              <a:t>13</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Intentional</a:t>
            </a:r>
            <a:r>
              <a:rPr lang="en-US" baseline="0" dirty="0" smtClean="0"/>
              <a:t> screen time selection is important to support children’s learning and development in the classroom. </a:t>
            </a:r>
          </a:p>
          <a:p>
            <a:endParaRPr lang="en-US" baseline="0" dirty="0" smtClean="0"/>
          </a:p>
          <a:p>
            <a:r>
              <a:rPr lang="en-US" baseline="0" dirty="0" smtClean="0"/>
              <a:t>Intentional media selection consists of: </a:t>
            </a:r>
          </a:p>
          <a:p>
            <a:pPr marL="228600" marR="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baseline="0" dirty="0" smtClean="0"/>
              <a:t>Plan ahead</a:t>
            </a:r>
            <a:r>
              <a:rPr lang="en-US" baseline="0" dirty="0" smtClean="0"/>
              <a:t>- intentional media selection is all about ensuring that the goals set out for the activity and the media usage are being met. Determine how the media will help you achieve your goals for the classroom and the children. Identify and follow the best practices for screen time as a guide when planning activities. </a:t>
            </a:r>
          </a:p>
          <a:p>
            <a:pPr marL="228600" indent="-228600">
              <a:buFont typeface="Arial" panose="020B0604020202020204" pitchFamily="34" charset="0"/>
              <a:buChar char="•"/>
            </a:pPr>
            <a:r>
              <a:rPr lang="en-US" b="1" baseline="0" dirty="0" smtClean="0"/>
              <a:t>Think about and set learning goals</a:t>
            </a:r>
            <a:r>
              <a:rPr lang="en-US" baseline="0" dirty="0" smtClean="0"/>
              <a:t>-Technology integrated in the curriculum should not replace other activities but enhance them. Use screen time as an opportunity to enhance children’s understanding of the topic that is being covered.</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baseline="0" dirty="0" smtClean="0"/>
              <a:t>Preview and evaluate the media selection</a:t>
            </a:r>
            <a:r>
              <a:rPr lang="en-US" baseline="0" dirty="0" smtClean="0"/>
              <a:t>- review the media prior to showing it to the children. This will allow you to determine the appropriateness of the activity, prepare you to develop activities and ways to deliver the content covered. </a:t>
            </a:r>
          </a:p>
          <a:p>
            <a:pPr marL="228600" indent="-228600">
              <a:buFont typeface="Arial" panose="020B0604020202020204" pitchFamily="34" charset="0"/>
              <a:buChar char="•"/>
            </a:pPr>
            <a:r>
              <a:rPr lang="en-US" b="1" baseline="0" dirty="0" smtClean="0"/>
              <a:t>Select media that will help children make connections with their peers and community- </a:t>
            </a:r>
            <a:r>
              <a:rPr lang="en-US" baseline="0" dirty="0" smtClean="0"/>
              <a:t>allow children to explore learning. For example, if the topic of “community helpers” is being discussed, watching a video about firefighters is a good way to enhance the learning experience. </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Offer breaks that transition the activity on the screen to a hands-on, real world activity. </a:t>
            </a:r>
            <a:endParaRPr lang="en-US" dirty="0" smtClean="0"/>
          </a:p>
          <a:p>
            <a:endParaRPr lang="en-US" dirty="0" smtClean="0"/>
          </a:p>
          <a:p>
            <a:r>
              <a:rPr lang="en-US" dirty="0" smtClean="0"/>
              <a:t>http://www.resourcesforearlylearning.org/educators/module/20/8/26/</a:t>
            </a:r>
          </a:p>
          <a:p>
            <a:endParaRPr lang="en-US" dirty="0" smtClean="0"/>
          </a:p>
        </p:txBody>
      </p:sp>
      <p:sp>
        <p:nvSpPr>
          <p:cNvPr id="4" name="Slide Number Placeholder 3"/>
          <p:cNvSpPr>
            <a:spLocks noGrp="1"/>
          </p:cNvSpPr>
          <p:nvPr>
            <p:ph type="sldNum" sz="quarter" idx="10"/>
          </p:nvPr>
        </p:nvSpPr>
        <p:spPr/>
        <p:txBody>
          <a:bodyPr/>
          <a:lstStyle/>
          <a:p>
            <a:fld id="{7F7817EB-FF5A-4408-9BD8-435AA0A4C47E}" type="slidenum">
              <a:rPr lang="en-US" smtClean="0"/>
              <a:pPr/>
              <a:t>14</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57339">
              <a:defRPr/>
            </a:pPr>
            <a:r>
              <a:rPr lang="en-US" b="1" baseline="0" dirty="0" smtClean="0"/>
              <a:t>Click on the photo (hyperlink) to start the video. (If this does not work, load from the link below).  </a:t>
            </a:r>
          </a:p>
          <a:p>
            <a:pPr defTabSz="957339">
              <a:defRPr/>
            </a:pPr>
            <a:endParaRPr lang="en-US" b="1" baseline="0" dirty="0" smtClean="0"/>
          </a:p>
          <a:p>
            <a:pPr defTabSz="957339">
              <a:defRPr/>
            </a:pPr>
            <a:r>
              <a:rPr lang="en-US" b="1" baseline="0" dirty="0" smtClean="0"/>
              <a:t>http://www.resourcesforearlylearning.org/educators/module/20/8/26/</a:t>
            </a:r>
          </a:p>
          <a:p>
            <a:pPr defTabSz="957339">
              <a:defRPr/>
            </a:pPr>
            <a:endParaRPr lang="en-US" b="1" baseline="0" dirty="0" smtClean="0"/>
          </a:p>
          <a:p>
            <a:r>
              <a:rPr lang="en-US" sz="1200" b="1" kern="1200" dirty="0" smtClean="0">
                <a:solidFill>
                  <a:schemeClr val="tx1"/>
                </a:solidFill>
                <a:effectLst/>
                <a:latin typeface="+mn-lt"/>
                <a:ea typeface="+mn-ea"/>
                <a:cs typeface="+mn-cs"/>
              </a:rPr>
              <a:t>Review media in advance.</a:t>
            </a:r>
            <a:r>
              <a:rPr lang="en-US" sz="1200" kern="1200" dirty="0" smtClean="0">
                <a:solidFill>
                  <a:schemeClr val="tx1"/>
                </a:solidFill>
                <a:effectLst/>
                <a:latin typeface="+mn-lt"/>
                <a:ea typeface="+mn-ea"/>
                <a:cs typeface="+mn-cs"/>
              </a:rPr>
              <a:t> Make sure it is high-quality, has an educational purpose, or is </a:t>
            </a:r>
            <a:r>
              <a:rPr lang="en-US" sz="1200" kern="1200" dirty="0" err="1" smtClean="0">
                <a:solidFill>
                  <a:schemeClr val="tx1"/>
                </a:solidFill>
                <a:effectLst/>
                <a:latin typeface="+mn-lt"/>
                <a:ea typeface="+mn-ea"/>
                <a:cs typeface="+mn-cs"/>
              </a:rPr>
              <a:t>intented</a:t>
            </a:r>
            <a:r>
              <a:rPr lang="en-US" sz="1200" kern="1200" dirty="0" smtClean="0">
                <a:solidFill>
                  <a:schemeClr val="tx1"/>
                </a:solidFill>
                <a:effectLst/>
                <a:latin typeface="+mn-lt"/>
                <a:ea typeface="+mn-ea"/>
                <a:cs typeface="+mn-cs"/>
              </a:rPr>
              <a:t> for physical activity. It is also important to make sure the media you select is free of advertising or branding.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For more ideas, read the resource article “Integrating Media and Technology into Curriculum: Best Practices” from the Brain </a:t>
            </a:r>
            <a:r>
              <a:rPr lang="en-US" sz="1200" kern="1200" dirty="0" err="1" smtClean="0">
                <a:solidFill>
                  <a:schemeClr val="tx1"/>
                </a:solidFill>
                <a:effectLst/>
                <a:latin typeface="+mn-lt"/>
                <a:ea typeface="+mn-ea"/>
                <a:cs typeface="+mn-cs"/>
              </a:rPr>
              <a:t>Buidling</a:t>
            </a:r>
            <a:r>
              <a:rPr lang="en-US" sz="1200" kern="1200" dirty="0" smtClean="0">
                <a:solidFill>
                  <a:schemeClr val="tx1"/>
                </a:solidFill>
                <a:effectLst/>
                <a:latin typeface="+mn-lt"/>
                <a:ea typeface="+mn-ea"/>
                <a:cs typeface="+mn-cs"/>
              </a:rPr>
              <a:t> in </a:t>
            </a:r>
            <a:r>
              <a:rPr lang="en-US" sz="1200" kern="1200" dirty="0" err="1" smtClean="0">
                <a:solidFill>
                  <a:schemeClr val="tx1"/>
                </a:solidFill>
                <a:effectLst/>
                <a:latin typeface="+mn-lt"/>
                <a:ea typeface="+mn-ea"/>
                <a:cs typeface="+mn-cs"/>
              </a:rPr>
              <a:t>Progess</a:t>
            </a:r>
            <a:r>
              <a:rPr lang="en-US" sz="1200" kern="1200" dirty="0" smtClean="0">
                <a:solidFill>
                  <a:schemeClr val="tx1"/>
                </a:solidFill>
                <a:effectLst/>
                <a:latin typeface="+mn-lt"/>
                <a:ea typeface="+mn-ea"/>
                <a:cs typeface="+mn-cs"/>
              </a:rPr>
              <a:t>, Resources for Early Learning project. (link below)</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 Insert handout: Integrating Media and Technology into Curriculum</a:t>
            </a:r>
          </a:p>
          <a:p>
            <a:r>
              <a:rPr lang="en-US" sz="1200" u="sng" kern="1200" dirty="0" smtClean="0">
                <a:solidFill>
                  <a:schemeClr val="tx1"/>
                </a:solidFill>
                <a:effectLst/>
                <a:latin typeface="+mn-lt"/>
                <a:ea typeface="+mn-ea"/>
                <a:cs typeface="+mn-cs"/>
                <a:hlinkClick r:id="rId3"/>
              </a:rPr>
              <a:t>http://resourcesforearlylearning.org/media/content/docs/IntegratingMediaAndTechnologyIntoCurriculum_Best-Practices_1.pdf</a:t>
            </a:r>
            <a:endParaRPr lang="en-US" sz="1200" kern="1200" dirty="0" smtClean="0">
              <a:solidFill>
                <a:schemeClr val="tx1"/>
              </a:solidFill>
              <a:effectLst/>
              <a:latin typeface="+mn-lt"/>
              <a:ea typeface="+mn-ea"/>
              <a:cs typeface="+mn-cs"/>
            </a:endParaRPr>
          </a:p>
          <a:p>
            <a:pPr defTabSz="957339">
              <a:defRPr/>
            </a:pPr>
            <a:endParaRPr lang="en-US" dirty="0"/>
          </a:p>
        </p:txBody>
      </p:sp>
      <p:sp>
        <p:nvSpPr>
          <p:cNvPr id="4" name="Slide Number Placeholder 3"/>
          <p:cNvSpPr>
            <a:spLocks noGrp="1"/>
          </p:cNvSpPr>
          <p:nvPr>
            <p:ph type="sldNum" sz="quarter" idx="10"/>
          </p:nvPr>
        </p:nvSpPr>
        <p:spPr/>
        <p:txBody>
          <a:bodyPr/>
          <a:lstStyle/>
          <a:p>
            <a:fld id="{7F7817EB-FF5A-4408-9BD8-435AA0A4C47E}" type="slidenum">
              <a:rPr lang="en-US" smtClean="0"/>
              <a:pPr/>
              <a:t>15</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Not too long ago, parents and ECE providers all over the country were buying and showing videos developed specifically for infants. But now we know that babies and even toddlers (up to two years old) shouldn’t get any screen time at all, according to the American Academy of Pediatrics.</a:t>
            </a:r>
          </a:p>
          <a:p>
            <a:endParaRPr lang="en-US" dirty="0" smtClean="0"/>
          </a:p>
          <a:p>
            <a:r>
              <a:rPr lang="en-US" dirty="0" smtClean="0"/>
              <a:t>Children under two years old are in a critical period for brain development and activities that are active, social, and engage a child’s senses – such as touching, exploring, and playing – are much more beneficial than watching television. </a:t>
            </a:r>
          </a:p>
          <a:p>
            <a:endParaRPr lang="en-US" dirty="0" smtClean="0"/>
          </a:p>
          <a:p>
            <a:r>
              <a:rPr lang="en-US" dirty="0" smtClean="0"/>
              <a:t>However, children under two, are spending about 45 minutes each day watching screen time. ECE providers should implement the best practice of eliminating all screen time for children less than two.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7F7817EB-FF5A-4408-9BD8-435AA0A4C47E}" type="slidenum">
              <a:rPr lang="en-US" smtClean="0"/>
              <a:pPr/>
              <a:t>16</a:t>
            </a:fld>
            <a:endParaRPr lang="en-US" dirty="0"/>
          </a:p>
        </p:txBody>
      </p:sp>
    </p:spTree>
    <p:extLst>
      <p:ext uri="{BB962C8B-B14F-4D97-AF65-F5344CB8AC3E}">
        <p14:creationId xmlns:p14="http://schemas.microsoft.com/office/powerpoint/2010/main" val="27673018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dirty="0" smtClean="0">
                <a:solidFill>
                  <a:schemeClr val="tx1"/>
                </a:solidFill>
                <a:effectLst/>
                <a:latin typeface="+mn-lt"/>
                <a:ea typeface="+mn-ea"/>
                <a:cs typeface="+mn-cs"/>
              </a:rPr>
              <a:t>Limit total screen time in ECE for children two years and older to no more than 30 minutes </a:t>
            </a:r>
            <a:r>
              <a:rPr lang="en-US" sz="1200" b="1" u="sng" kern="1200" dirty="0" smtClean="0">
                <a:solidFill>
                  <a:schemeClr val="tx1"/>
                </a:solidFill>
                <a:effectLst/>
                <a:latin typeface="+mn-lt"/>
                <a:ea typeface="+mn-ea"/>
                <a:cs typeface="+mn-cs"/>
              </a:rPr>
              <a:t>per week for educational or physical activity purposes only.</a:t>
            </a:r>
            <a:r>
              <a:rPr lang="en-US"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American Academy of Pediatrics recommends one hour or less of total screen time each day for children older than two.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Unfortunately, young children are exceeding this recommendation. On average, preschool aged children watch about 4 hours of screen time, with the majority of it being watched at home.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In child care, preschool children still watch, on average, about 25 minutes of screen time per day. It’s best to minimize screen time in ECE, to no more than 30 minutes per week to reduce the total amount of time children spend in front of screens. </a:t>
            </a:r>
            <a:r>
              <a:rPr lang="en-US" sz="1200" u="sng" kern="1200" dirty="0" smtClean="0">
                <a:solidFill>
                  <a:schemeClr val="tx1"/>
                </a:solidFill>
                <a:effectLst/>
                <a:latin typeface="+mn-lt"/>
                <a:ea typeface="+mn-ea"/>
                <a:cs typeface="+mn-cs"/>
              </a:rPr>
              <a:t>Many programs choose not to have any screen time for any children</a:t>
            </a:r>
            <a:r>
              <a:rPr lang="en-US" sz="1200" kern="1200" dirty="0" smtClean="0">
                <a:solidFill>
                  <a:schemeClr val="tx1"/>
                </a:solidFill>
                <a:effectLst/>
                <a:latin typeface="+mn-lt"/>
                <a:ea typeface="+mn-ea"/>
                <a:cs typeface="+mn-cs"/>
              </a:rPr>
              <a:t>.</a:t>
            </a:r>
          </a:p>
          <a:p>
            <a:endParaRPr lang="en-US" dirty="0"/>
          </a:p>
        </p:txBody>
      </p:sp>
      <p:sp>
        <p:nvSpPr>
          <p:cNvPr id="4" name="Slide Number Placeholder 3"/>
          <p:cNvSpPr>
            <a:spLocks noGrp="1"/>
          </p:cNvSpPr>
          <p:nvPr>
            <p:ph type="sldNum" sz="quarter" idx="10"/>
          </p:nvPr>
        </p:nvSpPr>
        <p:spPr/>
        <p:txBody>
          <a:bodyPr/>
          <a:lstStyle/>
          <a:p>
            <a:fld id="{7F7817EB-FF5A-4408-9BD8-435AA0A4C47E}" type="slidenum">
              <a:rPr lang="en-US" smtClean="0"/>
              <a:pPr/>
              <a:t>17</a:t>
            </a:fld>
            <a:endParaRPr lang="en-US" dirty="0"/>
          </a:p>
        </p:txBody>
      </p:sp>
    </p:spTree>
    <p:extLst>
      <p:ext uri="{BB962C8B-B14F-4D97-AF65-F5344CB8AC3E}">
        <p14:creationId xmlns:p14="http://schemas.microsoft.com/office/powerpoint/2010/main" val="42712108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Socializing during meals and snacks, instead of using screen time, is an important part of children's healthy development and is an opportunity for positive role modeling.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Time during meals should be spent modeling appropriate eating behaviors and habits, encouraging children to try new foods, talking about nutrition, and supporting the development of children’s gross and fine motor skills (e.g., self-serving of food). </a:t>
            </a:r>
          </a:p>
          <a:p>
            <a:endParaRPr lang="en-US" dirty="0"/>
          </a:p>
        </p:txBody>
      </p:sp>
      <p:sp>
        <p:nvSpPr>
          <p:cNvPr id="4" name="Slide Number Placeholder 3"/>
          <p:cNvSpPr>
            <a:spLocks noGrp="1"/>
          </p:cNvSpPr>
          <p:nvPr>
            <p:ph type="sldNum" sz="quarter" idx="10"/>
          </p:nvPr>
        </p:nvSpPr>
        <p:spPr/>
        <p:txBody>
          <a:bodyPr/>
          <a:lstStyle/>
          <a:p>
            <a:fld id="{7F7817EB-FF5A-4408-9BD8-435AA0A4C47E}" type="slidenum">
              <a:rPr lang="en-US" smtClean="0"/>
              <a:pPr/>
              <a:t>18</a:t>
            </a:fld>
            <a:endParaRPr lang="en-US" dirty="0"/>
          </a:p>
        </p:txBody>
      </p:sp>
    </p:spTree>
    <p:extLst>
      <p:ext uri="{BB962C8B-B14F-4D97-AF65-F5344CB8AC3E}">
        <p14:creationId xmlns:p14="http://schemas.microsoft.com/office/powerpoint/2010/main" val="15281685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dirty="0" smtClean="0">
                <a:solidFill>
                  <a:schemeClr val="tx1"/>
                </a:solidFill>
                <a:effectLst/>
                <a:latin typeface="+mn-lt"/>
                <a:ea typeface="+mn-ea"/>
                <a:cs typeface="+mn-cs"/>
              </a:rPr>
              <a:t>Ensure that any screen media used is free of advertising and brand placement </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Children are bombarded with advertising for high-calorie and non-nutritious foods and drinks through screen media. Advertising influences the food consumption of young children, and for everyone one-hour increase in TV viewing per day, children drink more sugar-sweetened beverages, eat more fast food, and consume more calories overall. </a:t>
            </a:r>
          </a:p>
          <a:p>
            <a:r>
              <a:rPr lang="en-US" sz="1200" kern="1200" dirty="0" smtClean="0">
                <a:solidFill>
                  <a:schemeClr val="tx1"/>
                </a:solidFill>
                <a:effectLst/>
                <a:latin typeface="+mn-lt"/>
                <a:ea typeface="+mn-ea"/>
                <a:cs typeface="+mn-cs"/>
              </a:rPr>
              <a:t> </a:t>
            </a:r>
          </a:p>
          <a:p>
            <a:r>
              <a:rPr lang="en-US" sz="1200" i="1" kern="1200" dirty="0" smtClean="0">
                <a:solidFill>
                  <a:schemeClr val="tx1"/>
                </a:solidFill>
                <a:effectLst/>
                <a:latin typeface="+mn-lt"/>
                <a:ea typeface="+mn-ea"/>
                <a:cs typeface="+mn-cs"/>
              </a:rPr>
              <a:t>Be sure to review all media prior to use to make sure it is free of all advertising and branding. </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7F7817EB-FF5A-4408-9BD8-435AA0A4C47E}" type="slidenum">
              <a:rPr lang="en-US" smtClean="0"/>
              <a:pPr/>
              <a:t>19</a:t>
            </a:fld>
            <a:endParaRPr lang="en-US" dirty="0"/>
          </a:p>
        </p:txBody>
      </p:sp>
    </p:spTree>
    <p:extLst>
      <p:ext uri="{BB962C8B-B14F-4D97-AF65-F5344CB8AC3E}">
        <p14:creationId xmlns:p14="http://schemas.microsoft.com/office/powerpoint/2010/main" val="38279986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200" b="1" kern="1200" dirty="0" smtClean="0">
                <a:solidFill>
                  <a:schemeClr val="tx1"/>
                </a:solidFill>
                <a:effectLst/>
                <a:latin typeface="+mn-lt"/>
                <a:ea typeface="+mn-ea"/>
                <a:cs typeface="+mn-cs"/>
              </a:rPr>
              <a:t>Educate parents on how to reduce screen time, or teach media literacy education* two times per year or more. </a:t>
            </a:r>
            <a:r>
              <a:rPr lang="en-US" sz="1200" kern="1200" dirty="0" smtClean="0">
                <a:solidFill>
                  <a:schemeClr val="tx1"/>
                </a:solidFill>
                <a:effectLst/>
                <a:latin typeface="+mn-lt"/>
                <a:ea typeface="+mn-ea"/>
                <a:cs typeface="+mn-cs"/>
              </a:rPr>
              <a:t> *Education opportunities can include special programs, newsletters, or information sheets.  </a:t>
            </a: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Many parents are not familiar with current screen time recommendations for children</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Currently, infants, toddlers, and preschoolers far exceed recommended limits on screen time. The American Academy of Pediatrics (AAP) discourages use of media for children under two, </a:t>
            </a:r>
            <a:r>
              <a:rPr lang="en-US" sz="1200" b="1" kern="1200" dirty="0" smtClean="0">
                <a:solidFill>
                  <a:schemeClr val="tx1"/>
                </a:solidFill>
                <a:effectLst/>
                <a:latin typeface="+mn-lt"/>
                <a:ea typeface="+mn-ea"/>
                <a:cs typeface="+mn-cs"/>
              </a:rPr>
              <a:t>but infants and toddlers spend on average about 40 minutes a day watching television or videos.</a:t>
            </a:r>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On average, </a:t>
            </a:r>
            <a:r>
              <a:rPr lang="en-US" sz="1200" b="1" kern="1200" dirty="0" smtClean="0">
                <a:solidFill>
                  <a:schemeClr val="tx1"/>
                </a:solidFill>
                <a:effectLst/>
                <a:latin typeface="+mn-lt"/>
                <a:ea typeface="+mn-ea"/>
                <a:cs typeface="+mn-cs"/>
              </a:rPr>
              <a:t>children under two spend about 45 minutes in front of screens daily, and preschool aged children spend about 4 hours a day in front of a screen daily</a:t>
            </a:r>
            <a:r>
              <a:rPr lang="en-US" sz="1200" kern="1200" dirty="0" smtClean="0">
                <a:solidFill>
                  <a:schemeClr val="tx1"/>
                </a:solidFill>
                <a:effectLst/>
                <a:latin typeface="+mn-lt"/>
                <a:ea typeface="+mn-ea"/>
                <a:cs typeface="+mn-cs"/>
              </a:rPr>
              <a:t>, most of which occurs at home.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Parents often view television screen time as an educational resource and are not concerned with how much their child watches. Many parents count only the time spent watching television—but </a:t>
            </a:r>
            <a:r>
              <a:rPr lang="en-US" sz="1200" b="1" kern="1200" dirty="0" smtClean="0">
                <a:solidFill>
                  <a:schemeClr val="tx1"/>
                </a:solidFill>
                <a:effectLst/>
                <a:latin typeface="+mn-lt"/>
                <a:ea typeface="+mn-ea"/>
                <a:cs typeface="+mn-cs"/>
              </a:rPr>
              <a:t>screen time</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also includes time spent playing on or with a computer, cell phone, tablet, or video game.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Also, many parents do not understand the rating system for television programs and video games.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It is important to educate parents about screen time, but also to partner with them to ensure children are not being exposed to too much screen time throughout the day.</a:t>
            </a:r>
          </a:p>
          <a:p>
            <a:endParaRPr lang="en-US" dirty="0"/>
          </a:p>
        </p:txBody>
      </p:sp>
      <p:sp>
        <p:nvSpPr>
          <p:cNvPr id="4" name="Slide Number Placeholder 3"/>
          <p:cNvSpPr>
            <a:spLocks noGrp="1"/>
          </p:cNvSpPr>
          <p:nvPr>
            <p:ph type="sldNum" sz="quarter" idx="10"/>
          </p:nvPr>
        </p:nvSpPr>
        <p:spPr/>
        <p:txBody>
          <a:bodyPr/>
          <a:lstStyle/>
          <a:p>
            <a:fld id="{7F7817EB-FF5A-4408-9BD8-435AA0A4C47E}" type="slidenum">
              <a:rPr lang="en-US" smtClean="0"/>
              <a:pPr/>
              <a:t>20</a:t>
            </a:fld>
            <a:endParaRPr lang="en-US" dirty="0"/>
          </a:p>
        </p:txBody>
      </p:sp>
    </p:spTree>
    <p:extLst>
      <p:ext uri="{BB962C8B-B14F-4D97-AF65-F5344CB8AC3E}">
        <p14:creationId xmlns:p14="http://schemas.microsoft.com/office/powerpoint/2010/main" val="8772291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Enter acknowledge</a:t>
            </a:r>
            <a:r>
              <a:rPr lang="en-US" b="1" baseline="0" dirty="0" smtClean="0"/>
              <a:t>ments for your state partners</a:t>
            </a:r>
            <a:r>
              <a:rPr lang="en-US" baseline="0" dirty="0" smtClean="0"/>
              <a:t>. </a:t>
            </a:r>
          </a:p>
          <a:p>
            <a:endParaRPr lang="en-US" baseline="0" dirty="0" smtClean="0"/>
          </a:p>
          <a:p>
            <a:r>
              <a:rPr lang="en-US" baseline="0" dirty="0" smtClean="0"/>
              <a:t>The ECELC is a project funded by the </a:t>
            </a:r>
            <a:r>
              <a:rPr lang="en-US" b="1" i="1" baseline="0" dirty="0" smtClean="0"/>
              <a:t>Centers for Disease Control and Prevention (CDC) </a:t>
            </a:r>
            <a:r>
              <a:rPr lang="en-US" baseline="0" dirty="0" smtClean="0"/>
              <a:t>to support early care and education (ECE) providers to promote best practices in healthy nutrition, physical activity, breastfeeding support, and screen time. </a:t>
            </a:r>
          </a:p>
          <a:p>
            <a:endParaRPr lang="en-US" baseline="0" dirty="0" smtClean="0"/>
          </a:p>
          <a:p>
            <a:r>
              <a:rPr lang="en-US" b="1" i="1" baseline="0" dirty="0" smtClean="0"/>
              <a:t>Nemours</a:t>
            </a:r>
            <a:r>
              <a:rPr lang="en-US" baseline="0" dirty="0" smtClean="0"/>
              <a:t> is supporting this project monthly through their expertise, materials, and time throughout the implementation process. </a:t>
            </a:r>
          </a:p>
          <a:p>
            <a:endParaRPr lang="en-US" baseline="0" dirty="0" smtClean="0"/>
          </a:p>
          <a:p>
            <a:r>
              <a:rPr lang="en-US" b="1" i="1" baseline="0" dirty="0" smtClean="0"/>
              <a:t>Gretchen Swanson Center for Nutrition </a:t>
            </a:r>
            <a:r>
              <a:rPr lang="en-US" baseline="0" dirty="0" smtClean="0"/>
              <a:t>is administering the evaluation component of this project. </a:t>
            </a:r>
            <a:endParaRPr lang="en-US" dirty="0"/>
          </a:p>
        </p:txBody>
      </p:sp>
      <p:sp>
        <p:nvSpPr>
          <p:cNvPr id="4" name="Slide Number Placeholder 3"/>
          <p:cNvSpPr>
            <a:spLocks noGrp="1"/>
          </p:cNvSpPr>
          <p:nvPr>
            <p:ph type="sldNum" sz="quarter" idx="10"/>
          </p:nvPr>
        </p:nvSpPr>
        <p:spPr/>
        <p:txBody>
          <a:bodyPr/>
          <a:lstStyle/>
          <a:p>
            <a:fld id="{7EB6D1D6-374E-4205-B595-3B698EC37D47}"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F7817EB-FF5A-4408-9BD8-435AA0A4C47E}" type="slidenum">
              <a:rPr lang="en-US" smtClean="0"/>
              <a:pPr/>
              <a:t>21</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0" dirty="0" smtClean="0"/>
              <a:t>For review of best practices of physical</a:t>
            </a:r>
            <a:r>
              <a:rPr lang="en-US" b="0" baseline="0" dirty="0" smtClean="0"/>
              <a:t> activity and screen time </a:t>
            </a:r>
            <a:r>
              <a:rPr lang="en-US" b="0" dirty="0" smtClean="0"/>
              <a:t>for preschoolers, toddlers,</a:t>
            </a:r>
            <a:r>
              <a:rPr lang="en-US" b="0" baseline="0" dirty="0" smtClean="0"/>
              <a:t> and infants, conduct the “</a:t>
            </a:r>
            <a:r>
              <a:rPr lang="en-US" b="0" i="0" baseline="0" dirty="0" smtClean="0"/>
              <a:t>Go, Slow, or Whoa” </a:t>
            </a:r>
            <a:r>
              <a:rPr lang="en-US" b="0" baseline="0" dirty="0" smtClean="0"/>
              <a:t>activity.</a:t>
            </a:r>
          </a:p>
          <a:p>
            <a:endParaRPr lang="en-US" b="1" dirty="0" smtClean="0"/>
          </a:p>
          <a:p>
            <a:r>
              <a:rPr lang="en-US" b="1" dirty="0" smtClean="0"/>
              <a:t>Note:</a:t>
            </a:r>
            <a:r>
              <a:rPr lang="en-US" b="1" baseline="0" dirty="0" smtClean="0"/>
              <a:t> </a:t>
            </a:r>
            <a:r>
              <a:rPr lang="en-US" baseline="0" dirty="0" smtClean="0"/>
              <a:t>Find the “Go, Slow, or Whoa” section in the Implementation Guide. Read the statements for a particular age group without saying the answer (whether or not it is recommended, limit, or not recommended). Explain to participants that you if the statement is:</a:t>
            </a:r>
          </a:p>
          <a:p>
            <a:pPr lvl="1">
              <a:buFont typeface="Arial" pitchFamily="34" charset="0"/>
              <a:buChar char="•"/>
            </a:pPr>
            <a:r>
              <a:rPr lang="en-US" baseline="0" dirty="0" smtClean="0">
                <a:solidFill>
                  <a:srgbClr val="00B050"/>
                </a:solidFill>
              </a:rPr>
              <a:t>Recommended</a:t>
            </a:r>
            <a:r>
              <a:rPr lang="en-US" baseline="0" dirty="0" smtClean="0"/>
              <a:t>, participants will </a:t>
            </a:r>
            <a:r>
              <a:rPr lang="en-US" baseline="0" dirty="0" smtClean="0">
                <a:solidFill>
                  <a:srgbClr val="00B050"/>
                </a:solidFill>
              </a:rPr>
              <a:t>RUN</a:t>
            </a:r>
            <a:r>
              <a:rPr lang="en-US" baseline="0" dirty="0" smtClean="0"/>
              <a:t> in place;</a:t>
            </a:r>
          </a:p>
          <a:p>
            <a:pPr lvl="1">
              <a:buFont typeface="Arial" pitchFamily="34" charset="0"/>
              <a:buChar char="•"/>
            </a:pPr>
            <a:r>
              <a:rPr lang="en-US" baseline="0" dirty="0" smtClean="0">
                <a:solidFill>
                  <a:srgbClr val="FFC000"/>
                </a:solidFill>
              </a:rPr>
              <a:t>Limit</a:t>
            </a:r>
            <a:r>
              <a:rPr lang="en-US" baseline="0" dirty="0" smtClean="0"/>
              <a:t>, participants will </a:t>
            </a:r>
            <a:r>
              <a:rPr lang="en-US" baseline="0" dirty="0" smtClean="0">
                <a:solidFill>
                  <a:srgbClr val="FFC000"/>
                </a:solidFill>
              </a:rPr>
              <a:t>MARCH</a:t>
            </a:r>
            <a:r>
              <a:rPr lang="en-US" baseline="0" dirty="0" smtClean="0"/>
              <a:t> in place; and</a:t>
            </a:r>
          </a:p>
          <a:p>
            <a:pPr lvl="1">
              <a:buFont typeface="Arial" pitchFamily="34" charset="0"/>
              <a:buChar char="•"/>
            </a:pPr>
            <a:r>
              <a:rPr lang="en-US" baseline="0" dirty="0" smtClean="0">
                <a:solidFill>
                  <a:srgbClr val="FF0000"/>
                </a:solidFill>
              </a:rPr>
              <a:t>Not recommended</a:t>
            </a:r>
            <a:r>
              <a:rPr lang="en-US" baseline="0" dirty="0" smtClean="0"/>
              <a:t>, participants will </a:t>
            </a:r>
            <a:r>
              <a:rPr lang="en-US" baseline="0" dirty="0" smtClean="0">
                <a:solidFill>
                  <a:srgbClr val="FF0000"/>
                </a:solidFill>
              </a:rPr>
              <a:t>STAND</a:t>
            </a:r>
            <a:r>
              <a:rPr lang="en-US" baseline="0" dirty="0" smtClean="0"/>
              <a:t> in place.</a:t>
            </a:r>
          </a:p>
          <a:p>
            <a:pPr lvl="1">
              <a:buFont typeface="Arial" pitchFamily="34" charset="0"/>
              <a:buChar char="•"/>
            </a:pPr>
            <a:endParaRPr lang="en-US" baseline="0" dirty="0"/>
          </a:p>
          <a:p>
            <a:pPr lvl="0">
              <a:buFont typeface="Arial" pitchFamily="34" charset="0"/>
              <a:buNone/>
            </a:pPr>
            <a:endParaRPr lang="en-US" baseline="0" dirty="0" smtClean="0"/>
          </a:p>
        </p:txBody>
      </p:sp>
      <p:sp>
        <p:nvSpPr>
          <p:cNvPr id="4" name="Slide Number Placeholder 3"/>
          <p:cNvSpPr>
            <a:spLocks noGrp="1"/>
          </p:cNvSpPr>
          <p:nvPr>
            <p:ph type="sldNum" sz="quarter" idx="10"/>
          </p:nvPr>
        </p:nvSpPr>
        <p:spPr/>
        <p:txBody>
          <a:bodyPr/>
          <a:lstStyle/>
          <a:p>
            <a:fld id="{7EB6D1D6-374E-4205-B595-3B698EC37D47}" type="slidenum">
              <a:rPr lang="en-US" smtClean="0">
                <a:solidFill>
                  <a:prstClr val="black"/>
                </a:solidFill>
              </a:rPr>
              <a:pPr/>
              <a:t>23</a:t>
            </a:fld>
            <a:endParaRPr lang="en-US" dirty="0">
              <a:solidFill>
                <a:prstClr val="black"/>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baseline="0" dirty="0" smtClean="0"/>
              <a:t>Note:</a:t>
            </a:r>
            <a:r>
              <a:rPr lang="en-US" b="1" dirty="0" smtClean="0"/>
              <a:t> </a:t>
            </a:r>
            <a:r>
              <a:rPr lang="en-US" baseline="0" dirty="0" smtClean="0"/>
              <a:t>Use the </a:t>
            </a:r>
            <a:r>
              <a:rPr lang="en-US" i="1" baseline="0" dirty="0" smtClean="0"/>
              <a:t>Nutrition and Movement Activity Book </a:t>
            </a:r>
            <a:r>
              <a:rPr lang="en-US" baseline="0" dirty="0" smtClean="0"/>
              <a:t>to conduct the activity on page 5, </a:t>
            </a:r>
            <a:r>
              <a:rPr lang="en-US" i="1" baseline="0" dirty="0" smtClean="0"/>
              <a:t>Beach Ball High</a:t>
            </a:r>
            <a:r>
              <a:rPr lang="en-US" baseline="0" dirty="0" smtClean="0"/>
              <a:t>. Take this time to connect your states Early Learning Standards to this activity.  Once you</a:t>
            </a:r>
            <a:r>
              <a:rPr lang="en-US" dirty="0" smtClean="0"/>
              <a:t> conduct the activity, facilitate a discussion around what common Early Learning Standards domains were addressed. Use your state’s Early Learning Standards as a guide to facilitate this discussion or use the domains listed in the Implementation Guide. There may be additional domains specific to your state’s Early</a:t>
            </a:r>
            <a:r>
              <a:rPr lang="en-US" baseline="0" dirty="0" smtClean="0"/>
              <a:t> Learning Standards,</a:t>
            </a:r>
            <a:r>
              <a:rPr lang="en-US" dirty="0" smtClean="0"/>
              <a:t> so encourage the participants to think about what else can be included. </a:t>
            </a:r>
          </a:p>
        </p:txBody>
      </p:sp>
      <p:sp>
        <p:nvSpPr>
          <p:cNvPr id="4" name="Slide Number Placeholder 3"/>
          <p:cNvSpPr>
            <a:spLocks noGrp="1"/>
          </p:cNvSpPr>
          <p:nvPr>
            <p:ph type="sldNum" sz="quarter" idx="10"/>
          </p:nvPr>
        </p:nvSpPr>
        <p:spPr/>
        <p:txBody>
          <a:bodyPr/>
          <a:lstStyle/>
          <a:p>
            <a:fld id="{7EB6D1D6-374E-4205-B595-3B698EC37D47}" type="slidenum">
              <a:rPr lang="en-US" smtClean="0"/>
              <a:pPr/>
              <a:t>24</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F7817EB-FF5A-4408-9BD8-435AA0A4C47E}" type="slidenum">
              <a:rPr lang="en-US" smtClean="0"/>
              <a:pPr/>
              <a:t>25</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sz="1200" b="1" dirty="0" smtClean="0"/>
              <a:t>Solution #1: When cooking and cleaning, engage children by having them imitate your actions</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Allow children to play with pots and pans while preparing meals or provide them with towels to help “clean up” after meals.</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Offer play props to children, such as pretend food and utensils. This will stimulate a child’s imagination and help develop their motor skills.</a:t>
            </a:r>
            <a:endParaRPr lang="en-US" sz="1200" b="1"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smtClean="0"/>
              <a:t>Solution #2: Provide opportunities for self-directed play</a:t>
            </a:r>
            <a:endParaRPr lang="en-US"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Craft time is an excellent opportunity to keep children engaged in an activity that helps develop creativity and artistic skills. Provide crayons, markers, stickers, blank paper, construction paper, and water color paint. Offer coloring templates, especially ones that promote healthy lifestyles. </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Keep children entertained with story time. Have children to select a picture book and encourage them to read on their own. You can offer group story time using audiobooks. Have children gather together to listen to the recorded narrator while one child holds the book and turns the pages.</a:t>
            </a:r>
            <a:endParaRPr lang="en-US" sz="1200" b="1"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smtClean="0"/>
              <a:t>Solution #3: Use nap time to complete tasks</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Take advantage of nap time to complete cleaning, paperwork, or attend to your personal needs and responsibilities. </a:t>
            </a:r>
          </a:p>
          <a:p>
            <a:endParaRPr lang="en-US" sz="1200" b="1"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NOTE: </a:t>
            </a:r>
            <a:r>
              <a:rPr lang="en-US" sz="1200" kern="1200" dirty="0" smtClean="0">
                <a:solidFill>
                  <a:schemeClr val="tx1"/>
                </a:solidFill>
                <a:effectLst/>
                <a:latin typeface="+mn-lt"/>
                <a:ea typeface="+mn-ea"/>
                <a:cs typeface="+mn-cs"/>
              </a:rPr>
              <a:t>All required supervision ratios must be maintained during nap time and you must be able to easily see children in the nap area while completing tasks.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RESOURCE: Pages from Sesame Street’s “Every Day Is a Healthy Day” booklet can serve as coloring pages and then be linked to fun activities. Try using the coloring pages as a fun distraction for children!</a:t>
            </a:r>
          </a:p>
          <a:p>
            <a:r>
              <a:rPr lang="en-US" sz="1200" u="sng" kern="1200" dirty="0" smtClean="0">
                <a:solidFill>
                  <a:schemeClr val="tx1"/>
                </a:solidFill>
                <a:effectLst/>
                <a:latin typeface="+mn-lt"/>
                <a:ea typeface="+mn-ea"/>
                <a:cs typeface="+mn-cs"/>
                <a:hlinkClick r:id="rId3"/>
              </a:rPr>
              <a:t>http://kidshealth.org/classroom/cc/EveryDayIsAHealthyDay.pdf</a:t>
            </a:r>
            <a:r>
              <a:rPr lang="en-US" sz="1200" kern="1200" dirty="0" smtClean="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7F7817EB-FF5A-4408-9BD8-435AA0A4C47E}" type="slidenum">
              <a:rPr lang="en-US" smtClean="0"/>
              <a:pPr/>
              <a:t>27</a:t>
            </a:fld>
            <a:endParaRPr lang="en-US" dirty="0"/>
          </a:p>
        </p:txBody>
      </p:sp>
    </p:spTree>
    <p:extLst>
      <p:ext uri="{BB962C8B-B14F-4D97-AF65-F5344CB8AC3E}">
        <p14:creationId xmlns:p14="http://schemas.microsoft.com/office/powerpoint/2010/main" val="427468062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dirty="0" smtClean="0"/>
              <a:t>Solution #1: Cover or hide screens so they are out of sight</a:t>
            </a:r>
          </a:p>
          <a:p>
            <a:pPr lvl="0"/>
            <a:r>
              <a:rPr lang="en-US" sz="1200" b="1" dirty="0" smtClean="0"/>
              <a:t>Solution #2: Enthusiastically suggest promote alternative activities that promote physical activity</a:t>
            </a:r>
          </a:p>
          <a:p>
            <a:pPr lvl="0"/>
            <a:r>
              <a:rPr lang="en-US" sz="1200" b="1" dirty="0" smtClean="0"/>
              <a:t>Solution #3: Identify age appropriate, educational programming if screen time is allowed</a:t>
            </a:r>
          </a:p>
          <a:p>
            <a:pPr lvl="0"/>
            <a:r>
              <a:rPr lang="en-US" sz="1200" b="1" dirty="0" smtClean="0"/>
              <a:t>Solution #4: Role model screen-free behaviors</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To reduce screen time for children, try these activities:</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Act out stories or skits: Hand out a variety of costume pieces and have children dress up.</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Get crafty: Provide coloring sheets or make greeting cards for upcoming holidays or birthdays.</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Enlist their help: Involve children in part of meal and snack preparation, as well as clean-up</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Play music: Have children make up their own dances. Add ribbons and beach balls for more movement.</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Puzzle time: Have easy puzzles available that children can do alone or in pairs.</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Surprise them: Put together a bag or box containing activities that children don’t normally do. This will keep the children busy during times you need to do other tasks.</a:t>
            </a:r>
          </a:p>
          <a:p>
            <a:r>
              <a:rPr lang="en-US" sz="1200" kern="1200" dirty="0" smtClean="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7F7817EB-FF5A-4408-9BD8-435AA0A4C47E}" type="slidenum">
              <a:rPr lang="en-US" smtClean="0"/>
              <a:pPr/>
              <a:t>28</a:t>
            </a:fld>
            <a:endParaRPr lang="en-US" dirty="0"/>
          </a:p>
        </p:txBody>
      </p:sp>
    </p:spTree>
    <p:extLst>
      <p:ext uri="{BB962C8B-B14F-4D97-AF65-F5344CB8AC3E}">
        <p14:creationId xmlns:p14="http://schemas.microsoft.com/office/powerpoint/2010/main" val="250955200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b="1" dirty="0" smtClean="0"/>
              <a:t>Solution #1: Educate parents with newsletters and workshops</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Provide parents with current screen time recommendations for toddlers and preschool children. Note that screen time includes computers and hand-held electronic equipment, not just television. Suggest TV programs that are educational for children and run no more than half an hour in length. </a:t>
            </a:r>
            <a:endParaRPr lang="en-US" b="1" dirty="0" smtClean="0"/>
          </a:p>
          <a:p>
            <a:pPr lvl="0"/>
            <a:r>
              <a:rPr lang="en-US" b="1" dirty="0" smtClean="0"/>
              <a:t>Solution #2: Post information about screen time on the class bulletin board or Facebook page</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Use postings to encourage parents to reduce screen time at home and offer strategies for how to limit screen time. </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Provide an overview of what television ratings mean and the influence that violence in TV programs can have on children. </a:t>
            </a:r>
            <a:endParaRPr lang="en-US" b="1" dirty="0" smtClean="0"/>
          </a:p>
          <a:p>
            <a:r>
              <a:rPr lang="en-US" b="1" dirty="0" smtClean="0"/>
              <a:t>Solution #3: Encourage parents to practice screen-free mealtimes or participate in a ‘screen-free week’ at home</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Check out the family letter on screen time at home from the National Association of Child Care Resource &amp; Referral Agencies, link below.</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RESOURCE:</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Family letter – screen time at home</a:t>
            </a:r>
          </a:p>
          <a:p>
            <a:r>
              <a:rPr lang="en-US" sz="1200" u="sng" kern="1200" dirty="0" smtClean="0">
                <a:solidFill>
                  <a:schemeClr val="tx1"/>
                </a:solidFill>
                <a:effectLst/>
                <a:latin typeface="+mn-lt"/>
                <a:ea typeface="+mn-ea"/>
                <a:cs typeface="+mn-cs"/>
                <a:hlinkClick r:id="rId3"/>
              </a:rPr>
              <a:t>https://d3knp61p33sjvn.cloudfront.net/2015/02/CCAscreentime.pdf</a:t>
            </a:r>
            <a:r>
              <a:rPr lang="en-US" sz="1200" kern="1200" dirty="0" smtClean="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7F7817EB-FF5A-4408-9BD8-435AA0A4C47E}" type="slidenum">
              <a:rPr lang="en-US" smtClean="0"/>
              <a:pPr/>
              <a:t>29</a:t>
            </a:fld>
            <a:endParaRPr lang="en-US" dirty="0"/>
          </a:p>
        </p:txBody>
      </p:sp>
    </p:spTree>
    <p:extLst>
      <p:ext uri="{BB962C8B-B14F-4D97-AF65-F5344CB8AC3E}">
        <p14:creationId xmlns:p14="http://schemas.microsoft.com/office/powerpoint/2010/main" val="114713273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57339">
              <a:defRPr/>
            </a:pPr>
            <a:r>
              <a:rPr lang="en-US" b="1" baseline="0" dirty="0" smtClean="0"/>
              <a:t>Click on the photo (hyperlink) to start the video. </a:t>
            </a:r>
          </a:p>
          <a:p>
            <a:pPr defTabSz="957339">
              <a:defRPr/>
            </a:pPr>
            <a:r>
              <a:rPr lang="en-US" dirty="0" smtClean="0"/>
              <a:t>https://www.youtube.com/watch?v=cogJkMgIjs0 </a:t>
            </a:r>
            <a:endParaRPr lang="en-US" dirty="0"/>
          </a:p>
        </p:txBody>
      </p:sp>
      <p:sp>
        <p:nvSpPr>
          <p:cNvPr id="4" name="Slide Number Placeholder 3"/>
          <p:cNvSpPr>
            <a:spLocks noGrp="1"/>
          </p:cNvSpPr>
          <p:nvPr>
            <p:ph type="sldNum" sz="quarter" idx="10"/>
          </p:nvPr>
        </p:nvSpPr>
        <p:spPr/>
        <p:txBody>
          <a:bodyPr/>
          <a:lstStyle/>
          <a:p>
            <a:fld id="{7EB6D1D6-374E-4205-B595-3B698EC37D47}" type="slidenum">
              <a:rPr lang="en-US" smtClean="0"/>
              <a:pPr/>
              <a:t>30</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Get to know families and share expectations  </a:t>
            </a:r>
            <a:endParaRPr lang="en-US" dirty="0" smtClean="0"/>
          </a:p>
          <a:p>
            <a:r>
              <a:rPr lang="en-US" dirty="0" smtClean="0"/>
              <a:t>Think about how you communicate with families of children in your care, and ways to engage them related to active play.</a:t>
            </a:r>
          </a:p>
          <a:p>
            <a:endParaRPr lang="en-US" dirty="0"/>
          </a:p>
        </p:txBody>
      </p:sp>
      <p:sp>
        <p:nvSpPr>
          <p:cNvPr id="4" name="Slide Number Placeholder 3"/>
          <p:cNvSpPr>
            <a:spLocks noGrp="1"/>
          </p:cNvSpPr>
          <p:nvPr>
            <p:ph type="sldNum" sz="quarter" idx="10"/>
          </p:nvPr>
        </p:nvSpPr>
        <p:spPr/>
        <p:txBody>
          <a:bodyPr/>
          <a:lstStyle/>
          <a:p>
            <a:fld id="{7F7817EB-FF5A-4408-9BD8-435AA0A4C47E}" type="slidenum">
              <a:rPr lang="en-US" smtClean="0"/>
              <a:pPr/>
              <a:t>32</a:t>
            </a:fld>
            <a:endParaRPr lang="en-US" dirty="0"/>
          </a:p>
        </p:txBody>
      </p:sp>
    </p:spTree>
    <p:extLst>
      <p:ext uri="{BB962C8B-B14F-4D97-AF65-F5344CB8AC3E}">
        <p14:creationId xmlns:p14="http://schemas.microsoft.com/office/powerpoint/2010/main" val="177660385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Note: Inform</a:t>
            </a:r>
            <a:r>
              <a:rPr lang="en-US" baseline="0" dirty="0" smtClean="0"/>
              <a:t> participants that these tips can be found in the </a:t>
            </a:r>
            <a:r>
              <a:rPr lang="en-US" i="1" baseline="0" dirty="0" smtClean="0"/>
              <a:t>Best Practices for Physical Activity</a:t>
            </a:r>
            <a:r>
              <a:rPr lang="en-US" baseline="0" dirty="0" smtClean="0"/>
              <a:t> </a:t>
            </a:r>
          </a:p>
          <a:p>
            <a:endParaRPr lang="en-US" baseline="0" dirty="0" smtClean="0"/>
          </a:p>
          <a:p>
            <a:r>
              <a:rPr lang="en-US" baseline="0" dirty="0" smtClean="0"/>
              <a:t>Here are additional ideas: </a:t>
            </a:r>
          </a:p>
          <a:p>
            <a:r>
              <a:rPr lang="en-US" dirty="0" smtClean="0"/>
              <a:t>Create a “TV allowance”, decide with your child what time of day TV will be allowed and what shows are ok to view</a:t>
            </a:r>
          </a:p>
          <a:p>
            <a:r>
              <a:rPr lang="en-US" dirty="0" smtClean="0"/>
              <a:t>Move the TV’s out of bedrooms and to a central location where TV programs can be enjoyed together and monitored</a:t>
            </a:r>
          </a:p>
          <a:p>
            <a:r>
              <a:rPr lang="en-US" dirty="0" smtClean="0"/>
              <a:t>Establish one time during the day that media use is acceptable </a:t>
            </a:r>
          </a:p>
          <a:p>
            <a:r>
              <a:rPr lang="en-US" dirty="0" smtClean="0"/>
              <a:t>Encourage “family talk” during dinner and turn off the screen time in use </a:t>
            </a:r>
          </a:p>
          <a:p>
            <a:r>
              <a:rPr lang="en-US" baseline="0" dirty="0" smtClean="0"/>
              <a:t>Encourage them to utilize the additional tips and resources provided in the guide as they work with their families. </a:t>
            </a:r>
            <a:endParaRPr lang="en-US" dirty="0"/>
          </a:p>
        </p:txBody>
      </p:sp>
      <p:sp>
        <p:nvSpPr>
          <p:cNvPr id="4" name="Slide Number Placeholder 3"/>
          <p:cNvSpPr>
            <a:spLocks noGrp="1"/>
          </p:cNvSpPr>
          <p:nvPr>
            <p:ph type="sldNum" sz="quarter" idx="10"/>
          </p:nvPr>
        </p:nvSpPr>
        <p:spPr/>
        <p:txBody>
          <a:bodyPr/>
          <a:lstStyle/>
          <a:p>
            <a:fld id="{7F7817EB-FF5A-4408-9BD8-435AA0A4C47E}" type="slidenum">
              <a:rPr lang="en-US" smtClean="0"/>
              <a:pPr/>
              <a:t>33</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F7817EB-FF5A-4408-9BD8-435AA0A4C47E}" type="slidenum">
              <a:rPr lang="en-US" smtClean="0"/>
              <a:pPr/>
              <a:t>3</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baseline="0" dirty="0" smtClean="0"/>
              <a:t>Note: </a:t>
            </a:r>
            <a:r>
              <a:rPr lang="en-US" baseline="0" dirty="0" smtClean="0"/>
              <a:t>Facilitate a large group discussion of other ways to reduce screen time. </a:t>
            </a:r>
          </a:p>
          <a:p>
            <a:endParaRPr lang="en-US" baseline="0" dirty="0" smtClean="0"/>
          </a:p>
        </p:txBody>
      </p:sp>
      <p:sp>
        <p:nvSpPr>
          <p:cNvPr id="4" name="Slide Number Placeholder 3"/>
          <p:cNvSpPr>
            <a:spLocks noGrp="1"/>
          </p:cNvSpPr>
          <p:nvPr>
            <p:ph type="sldNum" sz="quarter" idx="10"/>
          </p:nvPr>
        </p:nvSpPr>
        <p:spPr/>
        <p:txBody>
          <a:bodyPr/>
          <a:lstStyle/>
          <a:p>
            <a:fld id="{70916A8A-A431-4664-9E0E-2080527DC85C}" type="slidenum">
              <a:rPr lang="en-US" smtClean="0">
                <a:solidFill>
                  <a:prstClr val="black"/>
                </a:solidFill>
              </a:rPr>
              <a:pPr/>
              <a:t>34</a:t>
            </a:fld>
            <a:endParaRPr lang="en-US" dirty="0">
              <a:solidFill>
                <a:prstClr val="black"/>
              </a:solidFil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F7817EB-FF5A-4408-9BD8-435AA0A4C47E}" type="slidenum">
              <a:rPr lang="en-US" smtClean="0"/>
              <a:pPr/>
              <a:t>35</a:t>
            </a:fld>
            <a:endParaRPr lang="en-US" dirty="0"/>
          </a:p>
        </p:txBody>
      </p:sp>
    </p:spTree>
    <p:extLst>
      <p:ext uri="{BB962C8B-B14F-4D97-AF65-F5344CB8AC3E}">
        <p14:creationId xmlns:p14="http://schemas.microsoft.com/office/powerpoint/2010/main" val="377683875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There are guides and resources for developing appropriate screen time policies from several state and national organizations. One example is the “Louisiana Screen Time Regulations Toolkit for Early Childhood Education Centers”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u="sng" kern="1200" dirty="0" smtClean="0">
                <a:solidFill>
                  <a:schemeClr val="tx1"/>
                </a:solidFill>
                <a:effectLst/>
                <a:latin typeface="+mn-lt"/>
                <a:ea typeface="+mn-ea"/>
                <a:cs typeface="+mn-cs"/>
                <a:hlinkClick r:id="rId3"/>
              </a:rPr>
              <a:t>http://wellaheadla.com/Portals/0/Louisiana%20Screen%20Time%20Regulations%20Toolkit.pdf?ver=2016-10-21-110505-057</a:t>
            </a:r>
            <a:endParaRPr lang="en-US" sz="1200" kern="1200" dirty="0" smtClean="0">
              <a:solidFill>
                <a:schemeClr val="tx1"/>
              </a:solidFill>
              <a:effectLst/>
              <a:latin typeface="+mn-lt"/>
              <a:ea typeface="+mn-ea"/>
              <a:cs typeface="+mn-cs"/>
            </a:endParaRPr>
          </a:p>
          <a:p>
            <a:r>
              <a:rPr lang="en-US" dirty="0" smtClean="0"/>
              <a:t> </a:t>
            </a:r>
            <a:endParaRPr lang="en-US" dirty="0"/>
          </a:p>
        </p:txBody>
      </p:sp>
      <p:sp>
        <p:nvSpPr>
          <p:cNvPr id="4" name="Slide Number Placeholder 3"/>
          <p:cNvSpPr>
            <a:spLocks noGrp="1"/>
          </p:cNvSpPr>
          <p:nvPr>
            <p:ph type="sldNum" sz="quarter" idx="10"/>
          </p:nvPr>
        </p:nvSpPr>
        <p:spPr/>
        <p:txBody>
          <a:bodyPr/>
          <a:lstStyle/>
          <a:p>
            <a:fld id="{7F7817EB-FF5A-4408-9BD8-435AA0A4C47E}" type="slidenum">
              <a:rPr lang="en-US" smtClean="0"/>
              <a:pPr/>
              <a:t>37</a:t>
            </a:fld>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F7817EB-FF5A-4408-9BD8-435AA0A4C47E}" type="slidenum">
              <a:rPr lang="en-US" smtClean="0"/>
              <a:pPr/>
              <a:t>38</a:t>
            </a:fld>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smtClean="0"/>
              <a:t>Note: </a:t>
            </a:r>
            <a:r>
              <a:rPr lang="en-US" b="0" baseline="0" dirty="0" smtClean="0"/>
              <a:t>Have participants turn to the sample Action Plan in the Participant Handbook. Participants will have now fully completed their action plans, but this is an example of a Screen Time Policy Action Plan. </a:t>
            </a:r>
          </a:p>
          <a:p>
            <a:endParaRPr lang="en-US" b="0" baseline="0" dirty="0" smtClean="0"/>
          </a:p>
          <a:p>
            <a:r>
              <a:rPr lang="en-US" b="0" baseline="0" dirty="0" smtClean="0"/>
              <a:t>Remember: </a:t>
            </a:r>
            <a:r>
              <a:rPr lang="en-US" baseline="0" dirty="0" smtClean="0"/>
              <a:t>This is just an example policy. Goals from Action Planning could be around any of the areas introduced in LS1 including:</a:t>
            </a:r>
          </a:p>
          <a:p>
            <a:pPr lvl="1">
              <a:buFont typeface="Arial" pitchFamily="34" charset="0"/>
              <a:buChar char="•"/>
            </a:pPr>
            <a:r>
              <a:rPr lang="en-US" baseline="0" dirty="0" smtClean="0"/>
              <a:t>Healthy eating and beverages;</a:t>
            </a:r>
          </a:p>
          <a:p>
            <a:pPr lvl="1">
              <a:buFont typeface="Arial" pitchFamily="34" charset="0"/>
              <a:buChar char="•"/>
            </a:pPr>
            <a:r>
              <a:rPr lang="en-US" baseline="0" dirty="0" smtClean="0"/>
              <a:t>Physical activity;</a:t>
            </a:r>
          </a:p>
          <a:p>
            <a:pPr lvl="1">
              <a:buFont typeface="Arial" pitchFamily="34" charset="0"/>
              <a:buChar char="•"/>
            </a:pPr>
            <a:r>
              <a:rPr lang="en-US" baseline="0" dirty="0" smtClean="0"/>
              <a:t>Screen time; and/or</a:t>
            </a:r>
          </a:p>
          <a:p>
            <a:pPr lvl="1">
              <a:buFont typeface="Arial" pitchFamily="34" charset="0"/>
              <a:buChar char="•"/>
            </a:pPr>
            <a:r>
              <a:rPr lang="en-US" baseline="0" dirty="0" smtClean="0"/>
              <a:t>Breastfeeding support.</a:t>
            </a:r>
          </a:p>
          <a:p>
            <a:endParaRPr lang="en-US" dirty="0"/>
          </a:p>
        </p:txBody>
      </p:sp>
      <p:sp>
        <p:nvSpPr>
          <p:cNvPr id="4" name="Slide Number Placeholder 3"/>
          <p:cNvSpPr>
            <a:spLocks noGrp="1"/>
          </p:cNvSpPr>
          <p:nvPr>
            <p:ph type="sldNum" sz="quarter" idx="10"/>
          </p:nvPr>
        </p:nvSpPr>
        <p:spPr/>
        <p:txBody>
          <a:bodyPr/>
          <a:lstStyle/>
          <a:p>
            <a:fld id="{7F7817EB-FF5A-4408-9BD8-435AA0A4C47E}" type="slidenum">
              <a:rPr lang="en-US" smtClean="0"/>
              <a:pPr/>
              <a:t>39</a:t>
            </a:fld>
            <a:endParaRPr lang="en-US" dirty="0"/>
          </a:p>
        </p:txBody>
      </p:sp>
    </p:spTree>
    <p:extLst>
      <p:ext uri="{BB962C8B-B14F-4D97-AF65-F5344CB8AC3E}">
        <p14:creationId xmlns:p14="http://schemas.microsoft.com/office/powerpoint/2010/main" val="59332287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Review</a:t>
            </a:r>
            <a:r>
              <a:rPr lang="en-US" baseline="0" dirty="0" smtClean="0"/>
              <a:t> the programs’ completed Action Plans. Have them identify what items have been completed and those that they are still working on. Explain that continuing the change process takes time. Use the following questions to facilitate the discussion: </a:t>
            </a:r>
          </a:p>
          <a:p>
            <a:pPr>
              <a:buFont typeface="Arial" pitchFamily="34" charset="0"/>
              <a:buChar char="•"/>
            </a:pPr>
            <a:r>
              <a:rPr lang="en-US" baseline="0" dirty="0" smtClean="0"/>
              <a:t>Did the participants learn something from completing the Action Plan? </a:t>
            </a:r>
          </a:p>
          <a:p>
            <a:pPr>
              <a:buFont typeface="Arial" pitchFamily="34" charset="0"/>
              <a:buChar char="•"/>
            </a:pPr>
            <a:r>
              <a:rPr lang="en-US" baseline="0" dirty="0" smtClean="0"/>
              <a:t>What were some of the challenges the participants faced while completing the Action Plan? </a:t>
            </a:r>
          </a:p>
          <a:p>
            <a:pPr>
              <a:buFont typeface="Arial" pitchFamily="34" charset="0"/>
              <a:buChar char="•"/>
            </a:pPr>
            <a:r>
              <a:rPr lang="en-US" baseline="0" dirty="0" smtClean="0"/>
              <a:t>Were there any action steps that they were not able to complete? Which ones and why? </a:t>
            </a:r>
          </a:p>
          <a:p>
            <a:pPr>
              <a:buFont typeface="Arial" pitchFamily="34" charset="0"/>
              <a:buChar char="•"/>
            </a:pPr>
            <a:r>
              <a:rPr lang="en-US" baseline="0" dirty="0" smtClean="0"/>
              <a:t>Were all individuals who were responsible for each task complete it? </a:t>
            </a:r>
          </a:p>
          <a:p>
            <a:endParaRPr lang="en-US" dirty="0"/>
          </a:p>
        </p:txBody>
      </p:sp>
      <p:sp>
        <p:nvSpPr>
          <p:cNvPr id="4" name="Slide Number Placeholder 3"/>
          <p:cNvSpPr>
            <a:spLocks noGrp="1"/>
          </p:cNvSpPr>
          <p:nvPr>
            <p:ph type="sldNum" sz="quarter" idx="10"/>
          </p:nvPr>
        </p:nvSpPr>
        <p:spPr/>
        <p:txBody>
          <a:bodyPr/>
          <a:lstStyle/>
          <a:p>
            <a:fld id="{7F7817EB-FF5A-4408-9BD8-435AA0A4C47E}" type="slidenum">
              <a:rPr lang="en-US" smtClean="0"/>
              <a:pPr/>
              <a:t>40</a:t>
            </a:fld>
            <a:endParaRPr lang="en-US" dirty="0"/>
          </a:p>
        </p:txBody>
      </p:sp>
    </p:spTree>
    <p:extLst>
      <p:ext uri="{BB962C8B-B14F-4D97-AF65-F5344CB8AC3E}">
        <p14:creationId xmlns:p14="http://schemas.microsoft.com/office/powerpoint/2010/main" val="59884370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Note:</a:t>
            </a:r>
            <a:r>
              <a:rPr lang="en-US" b="1" baseline="0" dirty="0" smtClean="0"/>
              <a:t> </a:t>
            </a:r>
            <a:r>
              <a:rPr lang="en-US" baseline="0" dirty="0" smtClean="0"/>
              <a:t>Divide the participants up into two groups with their assigned trainer. Use this as an opportunity to provide the programs with a blank </a:t>
            </a:r>
            <a:r>
              <a:rPr lang="en-US" i="1" baseline="0" dirty="0" smtClean="0"/>
              <a:t>Action Plan Worksheet </a:t>
            </a:r>
            <a:r>
              <a:rPr lang="en-US" baseline="0" dirty="0" smtClean="0"/>
              <a:t>and have them complete the first three columns. Explain that this is an opportunity to set another goal based on the 5 improvement areas identified in Learning Session 1. If all improvement areas have been completed, use the post Go NAP SACC results to develop a long-term plan. Participants should be setting goals after the project is over. It may be a good idea to have additional blank copies of the </a:t>
            </a:r>
            <a:r>
              <a:rPr lang="en-US" i="1" baseline="0" dirty="0" smtClean="0"/>
              <a:t>Action Plan Worksheet </a:t>
            </a:r>
            <a:r>
              <a:rPr lang="en-US" baseline="0" dirty="0" smtClean="0"/>
              <a:t>available to those participants who would like to create a plan for multiple goals. This will allow those programs to continue to use this as a guide to continue to make healthy changes in their program. </a:t>
            </a:r>
            <a:endParaRPr lang="en-US" dirty="0" smtClean="0"/>
          </a:p>
          <a:p>
            <a:endParaRPr lang="en-US" dirty="0"/>
          </a:p>
        </p:txBody>
      </p:sp>
      <p:sp>
        <p:nvSpPr>
          <p:cNvPr id="4" name="Slide Number Placeholder 3"/>
          <p:cNvSpPr>
            <a:spLocks noGrp="1"/>
          </p:cNvSpPr>
          <p:nvPr>
            <p:ph type="sldNum" sz="quarter" idx="10"/>
          </p:nvPr>
        </p:nvSpPr>
        <p:spPr/>
        <p:txBody>
          <a:bodyPr/>
          <a:lstStyle/>
          <a:p>
            <a:fld id="{7F7817EB-FF5A-4408-9BD8-435AA0A4C47E}" type="slidenum">
              <a:rPr lang="en-US" smtClean="0"/>
              <a:pPr/>
              <a:t>41</a:t>
            </a:fld>
            <a:endParaRPr lang="en-US" dirty="0"/>
          </a:p>
        </p:txBody>
      </p:sp>
    </p:spTree>
    <p:extLst>
      <p:ext uri="{BB962C8B-B14F-4D97-AF65-F5344CB8AC3E}">
        <p14:creationId xmlns:p14="http://schemas.microsoft.com/office/powerpoint/2010/main" val="134489468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baseline="0" dirty="0" smtClean="0"/>
              <a:t>If possible, invite “National, State, and Local Support” segment presenters to attend the storyboard presentations to make a direct connection with the organization or initiative and the ECE program’s role. Feel free to add slides for local agencies that are relevant to your state.</a:t>
            </a:r>
          </a:p>
          <a:p>
            <a:endParaRPr lang="en-US" dirty="0" smtClean="0"/>
          </a:p>
          <a:p>
            <a:r>
              <a:rPr lang="en-US" dirty="0" smtClean="0"/>
              <a:t>Use this segment to invite guests from various</a:t>
            </a:r>
            <a:r>
              <a:rPr lang="en-US" baseline="0" dirty="0" smtClean="0"/>
              <a:t> organizations to speak to participants about ways the organization can support ECE programs to meet their Action Plan goals. Some organizations/programs include the:</a:t>
            </a:r>
          </a:p>
          <a:p>
            <a:pPr lvl="1">
              <a:buFont typeface="Arial" pitchFamily="34" charset="0"/>
              <a:buChar char="•"/>
            </a:pPr>
            <a:r>
              <a:rPr lang="en-US" dirty="0" smtClean="0"/>
              <a:t>Cooperative Extension Service;</a:t>
            </a:r>
          </a:p>
          <a:p>
            <a:pPr lvl="2">
              <a:buFont typeface="Arial" pitchFamily="34" charset="0"/>
              <a:buChar char="•"/>
            </a:pPr>
            <a:r>
              <a:rPr lang="en-US" dirty="0" smtClean="0"/>
              <a:t>Supplemental Nutrition</a:t>
            </a:r>
            <a:r>
              <a:rPr lang="en-US" baseline="0" dirty="0" smtClean="0"/>
              <a:t> Assistance Program-Education (SNAP-Ed)</a:t>
            </a:r>
          </a:p>
          <a:p>
            <a:pPr lvl="2">
              <a:buFont typeface="Arial" pitchFamily="34" charset="0"/>
              <a:buChar char="•"/>
            </a:pPr>
            <a:r>
              <a:rPr lang="en-US" baseline="0" dirty="0" smtClean="0"/>
              <a:t>Expanded Food and Nutrition Education Program (EFNEP)</a:t>
            </a:r>
          </a:p>
          <a:p>
            <a:pPr lvl="1">
              <a:buFont typeface="Arial" pitchFamily="34" charset="0"/>
              <a:buChar char="•"/>
            </a:pPr>
            <a:r>
              <a:rPr lang="en-US" baseline="0" dirty="0" smtClean="0"/>
              <a:t>Local health department or hospital initiatives (i.e. </a:t>
            </a:r>
            <a:r>
              <a:rPr lang="en-US" baseline="0" dirty="0" err="1" smtClean="0"/>
              <a:t>BreastFeeding</a:t>
            </a:r>
            <a:r>
              <a:rPr lang="en-US" baseline="0" dirty="0" smtClean="0"/>
              <a:t> Friendly Hospitals);</a:t>
            </a:r>
          </a:p>
          <a:p>
            <a:pPr lvl="1">
              <a:buFont typeface="Arial" pitchFamily="34" charset="0"/>
              <a:buChar char="•"/>
            </a:pPr>
            <a:r>
              <a:rPr lang="en-US" baseline="0" dirty="0" smtClean="0"/>
              <a:t>Special Supplemental Nutrition Program for Women, Infants, and Children (WIC);</a:t>
            </a:r>
          </a:p>
          <a:p>
            <a:pPr lvl="1">
              <a:buFont typeface="Arial" pitchFamily="34" charset="0"/>
              <a:buChar char="•"/>
            </a:pPr>
            <a:r>
              <a:rPr lang="en-US" baseline="0" dirty="0" smtClean="0"/>
              <a:t>Child and Adult Care Food Program (CACFP);</a:t>
            </a:r>
          </a:p>
          <a:p>
            <a:pPr lvl="1">
              <a:buFont typeface="Arial" pitchFamily="34" charset="0"/>
              <a:buChar char="•"/>
            </a:pPr>
            <a:r>
              <a:rPr lang="en-US" baseline="0" dirty="0" smtClean="0"/>
              <a:t>Head Start Health Specialists (i.e. nurse and/or registered dietitian);</a:t>
            </a:r>
          </a:p>
          <a:p>
            <a:pPr lvl="1">
              <a:buFont typeface="Arial" pitchFamily="34" charset="0"/>
              <a:buChar char="•"/>
            </a:pPr>
            <a:r>
              <a:rPr lang="en-US" baseline="0" dirty="0" smtClean="0"/>
              <a:t>Child Care Health Consultants;</a:t>
            </a:r>
          </a:p>
          <a:p>
            <a:pPr lvl="1">
              <a:buFont typeface="Arial" pitchFamily="34" charset="0"/>
              <a:buChar char="•"/>
            </a:pPr>
            <a:r>
              <a:rPr lang="en-US" baseline="0" dirty="0" smtClean="0"/>
              <a:t>YMCA or other health facilities;</a:t>
            </a:r>
          </a:p>
          <a:p>
            <a:pPr lvl="1">
              <a:buFont typeface="Arial" pitchFamily="34" charset="0"/>
              <a:buChar char="•"/>
            </a:pPr>
            <a:r>
              <a:rPr lang="en-US" baseline="0" dirty="0" smtClean="0"/>
              <a:t>Farm to Preschool;</a:t>
            </a:r>
          </a:p>
          <a:p>
            <a:pPr lvl="1">
              <a:buFont typeface="Arial" pitchFamily="34" charset="0"/>
              <a:buChar char="•"/>
            </a:pPr>
            <a:r>
              <a:rPr lang="en-US" baseline="0" dirty="0" smtClean="0"/>
              <a:t>Quality Rating and Improvement System (QRIS); and</a:t>
            </a:r>
          </a:p>
          <a:p>
            <a:pPr lvl="1">
              <a:buFont typeface="Arial" pitchFamily="34" charset="0"/>
              <a:buChar char="•"/>
            </a:pPr>
            <a:r>
              <a:rPr lang="en-US" baseline="0" dirty="0" smtClean="0"/>
              <a:t>Licensing.</a:t>
            </a:r>
          </a:p>
          <a:p>
            <a:pPr lvl="1">
              <a:buFont typeface="Arial" pitchFamily="34" charset="0"/>
              <a:buNone/>
            </a:pPr>
            <a:endParaRPr lang="en-US" baseline="0" dirty="0" smtClean="0"/>
          </a:p>
          <a:p>
            <a:pPr lvl="0">
              <a:buFont typeface="Arial" pitchFamily="34" charset="0"/>
              <a:buNone/>
            </a:pPr>
            <a:endParaRPr lang="en-US" baseline="0" dirty="0" smtClean="0"/>
          </a:p>
          <a:p>
            <a:pPr lvl="0">
              <a:buFont typeface="Arial" pitchFamily="34" charset="0"/>
              <a:buNone/>
            </a:pPr>
            <a:r>
              <a:rPr lang="en-US" b="1" baseline="0" dirty="0" smtClean="0"/>
              <a:t>Note: </a:t>
            </a:r>
            <a:r>
              <a:rPr lang="en-US" b="0" baseline="0" dirty="0" smtClean="0"/>
              <a:t>Distribute a list of local contacts for organization or program mentioned above. Include the contact’s name, title, phone number, and email address. </a:t>
            </a:r>
          </a:p>
          <a:p>
            <a:pPr lvl="0">
              <a:buFont typeface="Arial" pitchFamily="34" charset="0"/>
              <a:buNone/>
            </a:pPr>
            <a:endParaRPr lang="en-US" baseline="0" dirty="0" smtClean="0"/>
          </a:p>
          <a:p>
            <a:pPr lvl="0">
              <a:buFont typeface="Arial" pitchFamily="34" charset="0"/>
              <a:buNone/>
            </a:pPr>
            <a:r>
              <a:rPr lang="en-US" b="1" baseline="0" dirty="0" smtClean="0"/>
              <a:t>If presenters are unavailable, use the following slides to introduce each organization/program. Please include contact information for the local agency or representative for each organization. </a:t>
            </a:r>
            <a:endParaRPr lang="en-US" b="1" dirty="0"/>
          </a:p>
        </p:txBody>
      </p:sp>
      <p:sp>
        <p:nvSpPr>
          <p:cNvPr id="4" name="Slide Number Placeholder 3"/>
          <p:cNvSpPr>
            <a:spLocks noGrp="1"/>
          </p:cNvSpPr>
          <p:nvPr>
            <p:ph type="sldNum" sz="quarter" idx="10"/>
          </p:nvPr>
        </p:nvSpPr>
        <p:spPr/>
        <p:txBody>
          <a:bodyPr/>
          <a:lstStyle/>
          <a:p>
            <a:fld id="{7F7817EB-FF5A-4408-9BD8-435AA0A4C47E}" type="slidenum">
              <a:rPr lang="en-US" smtClean="0"/>
              <a:pPr/>
              <a:t>42</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baseline="0" dirty="0" smtClean="0"/>
              <a:t>Note: </a:t>
            </a:r>
            <a:r>
              <a:rPr lang="en-US" baseline="0" dirty="0" smtClean="0"/>
              <a:t>Please include your local agency or representative’s contact information. </a:t>
            </a:r>
          </a:p>
          <a:p>
            <a:endParaRPr lang="en-US" baseline="0" dirty="0" smtClean="0"/>
          </a:p>
          <a:p>
            <a:r>
              <a:rPr lang="en-US" baseline="0" dirty="0" smtClean="0"/>
              <a:t>The Cooperative Extension Service (CES) is an informal educational opportunity where “Extension Agents” go into the community to educate residents on evidence-based research surrounding several topic areas. CES houses the Supplemental Nutrition Assistance Program-Education (SNAP-Ed) as well as the Expanded Food and Nutrition Education Program (EFNEP).</a:t>
            </a:r>
          </a:p>
          <a:p>
            <a:endParaRPr lang="en-US" baseline="0" dirty="0" smtClean="0"/>
          </a:p>
          <a:p>
            <a:r>
              <a:rPr lang="en-US" baseline="0" dirty="0" smtClean="0"/>
              <a:t>The SNAP-Ed connection is an online tool that provides information, training and additional resources that supports and promotes healthy eating. Additionally, the site offers lesson plans, curriculums, and professional development trainings.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7F7817EB-FF5A-4408-9BD8-435AA0A4C47E}" type="slidenum">
              <a:rPr lang="en-US" smtClean="0"/>
              <a:pPr/>
              <a:t>43</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smtClean="0"/>
              <a:t>Note: </a:t>
            </a:r>
            <a:r>
              <a:rPr lang="en-US" baseline="0" dirty="0" smtClean="0"/>
              <a:t>Please include your local agency or representative’s contact information. </a:t>
            </a:r>
          </a:p>
          <a:p>
            <a:endParaRPr lang="en-US" dirty="0" smtClean="0"/>
          </a:p>
          <a:p>
            <a:r>
              <a:rPr lang="en-US" dirty="0" smtClean="0"/>
              <a:t>The Expanded Food</a:t>
            </a:r>
            <a:r>
              <a:rPr lang="en-US" baseline="0" dirty="0" smtClean="0"/>
              <a:t> and Nutrition Education Program offers programs targeted </a:t>
            </a:r>
            <a:r>
              <a:rPr lang="en-US" sz="1050" baseline="0" dirty="0" smtClean="0"/>
              <a:t>towards</a:t>
            </a:r>
            <a:r>
              <a:rPr lang="en-US" baseline="0" dirty="0" smtClean="0"/>
              <a:t> specific audiences: </a:t>
            </a:r>
          </a:p>
          <a:p>
            <a:pPr lvl="1">
              <a:buFont typeface="Arial" pitchFamily="34" charset="0"/>
              <a:buChar char="•"/>
            </a:pPr>
            <a:r>
              <a:rPr lang="en-US" baseline="0" dirty="0" smtClean="0"/>
              <a:t>Adult EFNEP: this program assists adults in learning to make nutritious food choices, buying and selecting appropriate foods, and learning skills in food production, preparation, storage, safety and sanitation. </a:t>
            </a:r>
          </a:p>
          <a:p>
            <a:pPr lvl="1">
              <a:buFont typeface="Arial" pitchFamily="34" charset="0"/>
              <a:buChar char="•"/>
            </a:pPr>
            <a:r>
              <a:rPr lang="en-US" baseline="0" dirty="0" smtClean="0"/>
              <a:t>Youth EFNEP: this program provides nutrition enrichment in various settings, with lessons on food safety, food preparation, nutrition, and  physical activity. </a:t>
            </a:r>
          </a:p>
          <a:p>
            <a:pPr lvl="1">
              <a:buFont typeface="Arial" pitchFamily="34" charset="0"/>
              <a:buChar char="•"/>
            </a:pPr>
            <a:r>
              <a:rPr lang="en-US" baseline="0" dirty="0" smtClean="0"/>
              <a:t>Program Delivery: this program provides on the job training to those in the program. </a:t>
            </a:r>
          </a:p>
          <a:p>
            <a:pPr lvl="1">
              <a:buFont typeface="Arial" pitchFamily="34" charset="0"/>
              <a:buChar char="•"/>
            </a:pPr>
            <a:endParaRPr lang="en-US" baseline="0" dirty="0" smtClean="0"/>
          </a:p>
          <a:p>
            <a:pPr lvl="1">
              <a:buFont typeface="Arial" pitchFamily="34" charset="0"/>
              <a:buNone/>
            </a:pPr>
            <a:endParaRPr lang="en-US" dirty="0"/>
          </a:p>
        </p:txBody>
      </p:sp>
      <p:sp>
        <p:nvSpPr>
          <p:cNvPr id="4" name="Slide Number Placeholder 3"/>
          <p:cNvSpPr>
            <a:spLocks noGrp="1"/>
          </p:cNvSpPr>
          <p:nvPr>
            <p:ph type="sldNum" sz="quarter" idx="10"/>
          </p:nvPr>
        </p:nvSpPr>
        <p:spPr/>
        <p:txBody>
          <a:bodyPr/>
          <a:lstStyle/>
          <a:p>
            <a:fld id="{7F7817EB-FF5A-4408-9BD8-435AA0A4C47E}" type="slidenum">
              <a:rPr lang="en-US" smtClean="0"/>
              <a:pPr/>
              <a:t>44</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This session will focus on how providers can improve best practices for screen time. </a:t>
            </a:r>
            <a:endParaRPr lang="en-US" dirty="0"/>
          </a:p>
        </p:txBody>
      </p:sp>
      <p:sp>
        <p:nvSpPr>
          <p:cNvPr id="4" name="Slide Number Placeholder 3"/>
          <p:cNvSpPr>
            <a:spLocks noGrp="1"/>
          </p:cNvSpPr>
          <p:nvPr>
            <p:ph type="sldNum" sz="quarter" idx="10"/>
          </p:nvPr>
        </p:nvSpPr>
        <p:spPr/>
        <p:txBody>
          <a:bodyPr/>
          <a:lstStyle/>
          <a:p>
            <a:fld id="{7EB6D1D6-374E-4205-B595-3B698EC37D47}" type="slidenum">
              <a:rPr lang="en-US" smtClean="0">
                <a:solidFill>
                  <a:prstClr val="black"/>
                </a:solidFill>
              </a:rPr>
              <a:pPr/>
              <a:t>4</a:t>
            </a:fld>
            <a:endParaRPr lang="en-US">
              <a:solidFill>
                <a:prstClr val="black"/>
              </a:solidFill>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smtClean="0"/>
              <a:t>Note: </a:t>
            </a:r>
            <a:r>
              <a:rPr lang="en-US" baseline="0" dirty="0" smtClean="0"/>
              <a:t>Please include your local agency or representative’s contact information. </a:t>
            </a:r>
          </a:p>
          <a:p>
            <a:endParaRPr lang="en-US" dirty="0" smtClean="0"/>
          </a:p>
          <a:p>
            <a:r>
              <a:rPr lang="en-US" dirty="0" smtClean="0"/>
              <a:t>The Special Supplemental Nutrition Program for</a:t>
            </a:r>
            <a:r>
              <a:rPr lang="en-US" baseline="0" dirty="0" smtClean="0"/>
              <a:t> </a:t>
            </a:r>
            <a:r>
              <a:rPr lang="en-US" dirty="0" smtClean="0"/>
              <a:t>Women</a:t>
            </a:r>
            <a:r>
              <a:rPr lang="en-US" baseline="0" dirty="0" smtClean="0"/>
              <a:t>, Infants, and Children (WIC) program is designed to provide services to low-income and nutritionally at risk participants. These services include providing nutritious foods, nutrition education and counseling, and screening and referrals to eligible participants. </a:t>
            </a:r>
          </a:p>
          <a:p>
            <a:endParaRPr lang="en-US" baseline="0" dirty="0" smtClean="0"/>
          </a:p>
          <a:p>
            <a:r>
              <a:rPr lang="en-US" baseline="0" dirty="0" smtClean="0"/>
              <a:t>Target Population: </a:t>
            </a:r>
          </a:p>
          <a:p>
            <a:pPr lvl="1">
              <a:buFont typeface="Arial" pitchFamily="34" charset="0"/>
              <a:buChar char="•"/>
            </a:pPr>
            <a:r>
              <a:rPr lang="en-US" baseline="0" dirty="0" smtClean="0"/>
              <a:t>Pregnant women are provided services during their pregnancy and up to six weeks after they have given birth; </a:t>
            </a:r>
          </a:p>
          <a:p>
            <a:pPr lvl="1">
              <a:buFont typeface="Arial" pitchFamily="34" charset="0"/>
              <a:buChar char="•"/>
            </a:pPr>
            <a:r>
              <a:rPr lang="en-US" baseline="0" dirty="0" smtClean="0"/>
              <a:t>Breastfeeding women are provided services up until the infants first birthday;</a:t>
            </a:r>
          </a:p>
          <a:p>
            <a:pPr lvl="1">
              <a:buFont typeface="Arial" pitchFamily="34" charset="0"/>
              <a:buChar char="•"/>
            </a:pPr>
            <a:r>
              <a:rPr lang="en-US" baseline="0" dirty="0" smtClean="0"/>
              <a:t>Non-breastfeeding, post-partum women are provided services up to six months after birth;</a:t>
            </a:r>
          </a:p>
          <a:p>
            <a:pPr lvl="1">
              <a:buFont typeface="Arial" pitchFamily="34" charset="0"/>
              <a:buChar char="•"/>
            </a:pPr>
            <a:r>
              <a:rPr lang="en-US" baseline="0" dirty="0" smtClean="0"/>
              <a:t>Infants are provided services up until their first birthday; and</a:t>
            </a:r>
          </a:p>
          <a:p>
            <a:pPr lvl="1">
              <a:buFont typeface="Arial" pitchFamily="34" charset="0"/>
              <a:buChar char="•"/>
            </a:pPr>
            <a:r>
              <a:rPr lang="en-US" baseline="0" dirty="0" smtClean="0"/>
              <a:t>Children are provided services up until their fifth birthday. </a:t>
            </a:r>
          </a:p>
          <a:p>
            <a:endParaRPr lang="en-US" baseline="0" dirty="0" smtClean="0"/>
          </a:p>
          <a:p>
            <a:r>
              <a:rPr lang="en-US" baseline="0" dirty="0" smtClean="0"/>
              <a:t>Participants eligibility is based on residential, income, and nutritional risk requirements. </a:t>
            </a:r>
          </a:p>
          <a:p>
            <a:pPr lvl="1">
              <a:buFont typeface="Arial" pitchFamily="34" charset="0"/>
              <a:buChar char="•"/>
            </a:pPr>
            <a:r>
              <a:rPr lang="en-US" baseline="0" dirty="0" smtClean="0"/>
              <a:t>Residential: indicate that the participant must live in the state in which they are applying for services;</a:t>
            </a:r>
          </a:p>
          <a:p>
            <a:pPr lvl="1">
              <a:buFont typeface="Arial" pitchFamily="34" charset="0"/>
              <a:buChar char="•"/>
            </a:pPr>
            <a:r>
              <a:rPr lang="en-US" baseline="0" dirty="0" smtClean="0"/>
              <a:t>Income: participants must have income at or below an income level standard established by the local state agency; and</a:t>
            </a:r>
          </a:p>
          <a:p>
            <a:pPr lvl="1">
              <a:buFont typeface="Arial" pitchFamily="34" charset="0"/>
              <a:buChar char="•"/>
            </a:pPr>
            <a:r>
              <a:rPr lang="en-US" baseline="0" dirty="0" smtClean="0"/>
              <a:t>Nutritional Risk: participants must be seen by a health professional who indicated that the individual is nutritionally at risk. </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7F7817EB-FF5A-4408-9BD8-435AA0A4C47E}" type="slidenum">
              <a:rPr lang="en-US" smtClean="0"/>
              <a:pPr/>
              <a:t>45</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smtClean="0"/>
              <a:t>Note: </a:t>
            </a:r>
            <a:r>
              <a:rPr lang="en-US" baseline="0" dirty="0" smtClean="0"/>
              <a:t>Please include your local agency or representative’s contact information. </a:t>
            </a:r>
          </a:p>
          <a:p>
            <a:endParaRPr lang="en-US" baseline="0" dirty="0" smtClean="0"/>
          </a:p>
          <a:p>
            <a:r>
              <a:rPr lang="en-US" baseline="0" dirty="0" smtClean="0"/>
              <a:t>CACFP is a federally-funded program administered by every State. It provides nutritious meals and snacks for low-income children through ECE settings. </a:t>
            </a:r>
          </a:p>
          <a:p>
            <a:endParaRPr lang="en-US" baseline="0" dirty="0" smtClean="0"/>
          </a:p>
          <a:p>
            <a:r>
              <a:rPr lang="en-US" baseline="0" dirty="0" smtClean="0"/>
              <a:t>The federal government provides guidelines to determine income eligibility for CACFP participation based on poverty level. </a:t>
            </a:r>
          </a:p>
          <a:p>
            <a:endParaRPr lang="en-US" baseline="0" dirty="0" smtClean="0"/>
          </a:p>
          <a:p>
            <a:r>
              <a:rPr lang="en-US" sz="1300" dirty="0" smtClean="0"/>
              <a:t>All meals and snacks must meet the meal pattern requirements for children. There are also meal patterns specific to infants. Expressed breast milk is reimbursable IF fed to the infant by a child care provider.</a:t>
            </a:r>
          </a:p>
          <a:p>
            <a:endParaRPr lang="en-US" sz="1300" dirty="0" smtClean="0"/>
          </a:p>
          <a:p>
            <a:r>
              <a:rPr lang="en-US" sz="1300" dirty="0" smtClean="0"/>
              <a:t>In addition to the CACFP guidelines, some state’s have provided their own supplemental or suggested additional standards. To ensure you’re complying with state regulations, visit the CACFP State agency’s website. </a:t>
            </a:r>
            <a:endParaRPr lang="en-US" baseline="0" dirty="0" smtClean="0"/>
          </a:p>
          <a:p>
            <a:endParaRPr lang="en-US" dirty="0" smtClean="0"/>
          </a:p>
          <a:p>
            <a:pPr defTabSz="957468">
              <a:defRPr/>
            </a:pPr>
            <a:r>
              <a:rPr lang="en-US" b="1" baseline="0" dirty="0" smtClean="0"/>
              <a:t>Note: </a:t>
            </a:r>
            <a:r>
              <a:rPr lang="en-US" baseline="0" dirty="0" smtClean="0"/>
              <a:t>Explain that even if participants’ programs do not participate, it is best practice to at least align meal patterns and serving sizes </a:t>
            </a:r>
            <a:r>
              <a:rPr lang="en-US" b="0" baseline="0" dirty="0" smtClean="0"/>
              <a:t>with </a:t>
            </a:r>
            <a:r>
              <a:rPr lang="en-US" b="0" i="0" baseline="0" dirty="0" smtClean="0"/>
              <a:t>CACFP </a:t>
            </a:r>
            <a:r>
              <a:rPr lang="en-US" baseline="0" dirty="0" smtClean="0"/>
              <a:t>guidelines. </a:t>
            </a:r>
          </a:p>
          <a:p>
            <a:endParaRPr lang="en-US" dirty="0" smtClean="0"/>
          </a:p>
          <a:p>
            <a:r>
              <a:rPr lang="en-US" dirty="0" smtClean="0"/>
              <a:t>The “Nutrition and Wellness Tips for Young Children:</a:t>
            </a:r>
            <a:r>
              <a:rPr lang="en-US" baseline="0" dirty="0" smtClean="0"/>
              <a:t> Provider Handbook for the Child and Adult Care Food Program,” distributed in Learning Session 2, contains recommendations to improve program meals served in the ECE program as well as physical activities that can be incorporated.</a:t>
            </a:r>
            <a:endParaRPr lang="en-US" dirty="0"/>
          </a:p>
        </p:txBody>
      </p:sp>
      <p:sp>
        <p:nvSpPr>
          <p:cNvPr id="4" name="Slide Number Placeholder 3"/>
          <p:cNvSpPr>
            <a:spLocks noGrp="1"/>
          </p:cNvSpPr>
          <p:nvPr>
            <p:ph type="sldNum" sz="quarter" idx="10"/>
          </p:nvPr>
        </p:nvSpPr>
        <p:spPr/>
        <p:txBody>
          <a:bodyPr/>
          <a:lstStyle/>
          <a:p>
            <a:fld id="{7F7817EB-FF5A-4408-9BD8-435AA0A4C47E}" type="slidenum">
              <a:rPr lang="en-US" smtClean="0"/>
              <a:pPr/>
              <a:t>46</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smtClean="0"/>
              <a:t>Note: </a:t>
            </a:r>
            <a:r>
              <a:rPr lang="en-US" baseline="0" dirty="0" smtClean="0"/>
              <a:t>Please include your local agency or representative’s contact information. </a:t>
            </a:r>
          </a:p>
          <a:p>
            <a:endParaRPr lang="en-US" dirty="0" smtClean="0"/>
          </a:p>
          <a:p>
            <a:r>
              <a:rPr lang="en-US" dirty="0" smtClean="0"/>
              <a:t>QRIS</a:t>
            </a:r>
            <a:r>
              <a:rPr lang="en-US" baseline="0" dirty="0" smtClean="0"/>
              <a:t> is used in all states to help increase quality early care and education (ECE) programs. The standards are used to enhance the development and provide support to ECE programs. Many states offer assistance to those programs enrolled in QRIS.</a:t>
            </a:r>
            <a:endParaRPr lang="en-US" dirty="0"/>
          </a:p>
        </p:txBody>
      </p:sp>
      <p:sp>
        <p:nvSpPr>
          <p:cNvPr id="4" name="Slide Number Placeholder 3"/>
          <p:cNvSpPr>
            <a:spLocks noGrp="1"/>
          </p:cNvSpPr>
          <p:nvPr>
            <p:ph type="sldNum" sz="quarter" idx="10"/>
          </p:nvPr>
        </p:nvSpPr>
        <p:spPr/>
        <p:txBody>
          <a:bodyPr/>
          <a:lstStyle/>
          <a:p>
            <a:fld id="{7F7817EB-FF5A-4408-9BD8-435AA0A4C47E}" type="slidenum">
              <a:rPr lang="en-US" smtClean="0"/>
              <a:pPr/>
              <a:t>47</a:t>
            </a:fld>
            <a:endParaRPr lang="en-US"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smtClean="0"/>
              <a:t>Note: </a:t>
            </a:r>
            <a:r>
              <a:rPr lang="en-US" baseline="0" dirty="0" smtClean="0"/>
              <a:t>Please include your local agency or representative’s contact information. Add in a slide about your local CCR&amp;R. </a:t>
            </a:r>
          </a:p>
          <a:p>
            <a:endParaRPr lang="en-US" dirty="0" smtClean="0"/>
          </a:p>
          <a:p>
            <a:r>
              <a:rPr lang="en-US" dirty="0" smtClean="0"/>
              <a:t>Child Care Aware</a:t>
            </a:r>
            <a:r>
              <a:rPr lang="en-US" baseline="0" dirty="0" smtClean="0"/>
              <a:t> of America is the National agency of Child Care Resource and Referral. This agency provides useful tools and resources for providers, parents and families. Child Care Aware helps families learn about quality child care programs and how to locate them. </a:t>
            </a:r>
          </a:p>
          <a:p>
            <a:endParaRPr lang="en-US" baseline="0" dirty="0" smtClean="0"/>
          </a:p>
          <a:p>
            <a:r>
              <a:rPr lang="en-US" baseline="0" dirty="0" smtClean="0"/>
              <a:t>Additionally, it works to improve early learning by: </a:t>
            </a:r>
          </a:p>
          <a:p>
            <a:pPr marL="228600" indent="-228600">
              <a:buAutoNum type="arabicParenR"/>
            </a:pPr>
            <a:r>
              <a:rPr lang="en-US" baseline="0" dirty="0" smtClean="0"/>
              <a:t>Promoting national policies; </a:t>
            </a:r>
          </a:p>
          <a:p>
            <a:pPr marL="228600" indent="-228600">
              <a:buAutoNum type="arabicParenR"/>
            </a:pPr>
            <a:r>
              <a:rPr lang="en-US" baseline="0" dirty="0" smtClean="0"/>
              <a:t>Collecting, analyzing and reporting current child care research; and </a:t>
            </a:r>
          </a:p>
          <a:p>
            <a:pPr marL="228600" indent="-228600">
              <a:buAutoNum type="arabicParenR"/>
            </a:pPr>
            <a:r>
              <a:rPr lang="en-US" baseline="0" dirty="0" smtClean="0"/>
              <a:t>Providing information about parenting and child care to families. </a:t>
            </a:r>
          </a:p>
          <a:p>
            <a:pPr marL="228600" indent="-228600">
              <a:buNone/>
            </a:pPr>
            <a:endParaRPr lang="en-US" baseline="0" dirty="0" smtClean="0"/>
          </a:p>
          <a:p>
            <a:r>
              <a:rPr lang="en-US" baseline="0" dirty="0" smtClean="0"/>
              <a:t>CCR&amp;R’s are available on both state and local levels. </a:t>
            </a:r>
            <a:endParaRPr lang="en-US" dirty="0"/>
          </a:p>
        </p:txBody>
      </p:sp>
      <p:sp>
        <p:nvSpPr>
          <p:cNvPr id="4" name="Slide Number Placeholder 3"/>
          <p:cNvSpPr>
            <a:spLocks noGrp="1"/>
          </p:cNvSpPr>
          <p:nvPr>
            <p:ph type="sldNum" sz="quarter" idx="10"/>
          </p:nvPr>
        </p:nvSpPr>
        <p:spPr/>
        <p:txBody>
          <a:bodyPr/>
          <a:lstStyle/>
          <a:p>
            <a:fld id="{7F7817EB-FF5A-4408-9BD8-435AA0A4C47E}" type="slidenum">
              <a:rPr lang="en-US" smtClean="0"/>
              <a:pPr/>
              <a:t>48</a:t>
            </a:fld>
            <a:endParaRPr lang="en-US"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Note:</a:t>
            </a:r>
            <a:r>
              <a:rPr lang="en-US" b="1" baseline="0" dirty="0" smtClean="0"/>
              <a:t> </a:t>
            </a:r>
            <a:r>
              <a:rPr lang="en-US" baseline="0" dirty="0" smtClean="0"/>
              <a:t>Please include your local agency or representative’s contact information. </a:t>
            </a:r>
            <a:r>
              <a:rPr lang="en-US" b="0" dirty="0" smtClean="0"/>
              <a:t>Distribute copies of the state’s licensing regulations to</a:t>
            </a:r>
            <a:r>
              <a:rPr lang="en-US" b="0" baseline="0" dirty="0" smtClean="0"/>
              <a:t> promote discussion among the participants as to which, if any, regulations support health and nutrition, physical activity, and breastfeeding support. Encourage participants to share their regulations with their parents and program staff. </a:t>
            </a:r>
          </a:p>
        </p:txBody>
      </p:sp>
      <p:sp>
        <p:nvSpPr>
          <p:cNvPr id="4" name="Slide Number Placeholder 3"/>
          <p:cNvSpPr>
            <a:spLocks noGrp="1"/>
          </p:cNvSpPr>
          <p:nvPr>
            <p:ph type="sldNum" sz="quarter" idx="10"/>
          </p:nvPr>
        </p:nvSpPr>
        <p:spPr/>
        <p:txBody>
          <a:bodyPr/>
          <a:lstStyle/>
          <a:p>
            <a:fld id="{7F7817EB-FF5A-4408-9BD8-435AA0A4C47E}" type="slidenum">
              <a:rPr lang="en-US" smtClean="0"/>
              <a:pPr/>
              <a:t>49</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Note:</a:t>
            </a:r>
            <a:r>
              <a:rPr lang="en-US" b="1" baseline="0" dirty="0" smtClean="0"/>
              <a:t> </a:t>
            </a:r>
            <a:r>
              <a:rPr lang="en-US" baseline="0" dirty="0" smtClean="0"/>
              <a:t>Please include your local agency or representative’s contact information.</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Early intervention services are provided for infants and toddlers with developmental delays or disabilities. These services are typically housed in the Department of Education and focus on helping eligible babies and toddlers learn basic developmental skills. Some local agencies may also provide additional services to support family members. These services assist them in understanding the special needs of their child that are being addressed.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Examples of early intervention services are: </a:t>
            </a:r>
          </a:p>
          <a:p>
            <a:pPr marL="457200" marR="0" lvl="1"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smtClean="0"/>
              <a:t>Assistive technology; </a:t>
            </a:r>
          </a:p>
          <a:p>
            <a:pPr marL="457200" marR="0" lvl="1"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smtClean="0"/>
              <a:t>Audiology or hearing services; </a:t>
            </a:r>
          </a:p>
          <a:p>
            <a:pPr marL="457200" marR="0" lvl="1"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smtClean="0"/>
              <a:t>Medical services; </a:t>
            </a:r>
          </a:p>
          <a:p>
            <a:pPr marL="457200" marR="0" lvl="1"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smtClean="0"/>
              <a:t>Speech services;</a:t>
            </a:r>
          </a:p>
          <a:p>
            <a:pPr marL="457200" marR="0" lvl="1"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smtClean="0"/>
              <a:t>Nutrition services; </a:t>
            </a:r>
          </a:p>
          <a:p>
            <a:pPr marL="457200" marR="0" lvl="1"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smtClean="0"/>
              <a:t>Physical therapy; and </a:t>
            </a:r>
          </a:p>
          <a:p>
            <a:pPr marL="457200" marR="0" lvl="1"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smtClean="0"/>
              <a:t>Psychological services. </a:t>
            </a:r>
          </a:p>
          <a:p>
            <a:endParaRPr lang="en-US" dirty="0"/>
          </a:p>
        </p:txBody>
      </p:sp>
      <p:sp>
        <p:nvSpPr>
          <p:cNvPr id="4" name="Slide Number Placeholder 3"/>
          <p:cNvSpPr>
            <a:spLocks noGrp="1"/>
          </p:cNvSpPr>
          <p:nvPr>
            <p:ph type="sldNum" sz="quarter" idx="10"/>
          </p:nvPr>
        </p:nvSpPr>
        <p:spPr/>
        <p:txBody>
          <a:bodyPr/>
          <a:lstStyle/>
          <a:p>
            <a:fld id="{7F7817EB-FF5A-4408-9BD8-435AA0A4C47E}" type="slidenum">
              <a:rPr lang="en-US" smtClean="0"/>
              <a:pPr/>
              <a:t>50</a:t>
            </a:fld>
            <a:endParaRPr lang="en-US"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Have the </a:t>
            </a:r>
            <a:r>
              <a:rPr lang="en-US" baseline="0" dirty="0" smtClean="0"/>
              <a:t>guest speaker from this morning conduct an activity with the participants or have two guest speakers for this Learning Session – one for the “National, State, and Local Support” segment and the other to conduct an activity for the “Professional Development Activity” segment. </a:t>
            </a:r>
          </a:p>
          <a:p>
            <a:endParaRPr lang="en-US" baseline="0" dirty="0" smtClean="0"/>
          </a:p>
          <a:p>
            <a:r>
              <a:rPr lang="en-US" baseline="0" dirty="0" smtClean="0"/>
              <a:t>Example: Invite Master Gardeners from the Cooperative Extension Service to present on the services they offer in the community and have them conduct an activity on how to start a container garden. </a:t>
            </a:r>
            <a:endParaRPr lang="en-US" dirty="0"/>
          </a:p>
        </p:txBody>
      </p:sp>
      <p:sp>
        <p:nvSpPr>
          <p:cNvPr id="4" name="Slide Number Placeholder 3"/>
          <p:cNvSpPr>
            <a:spLocks noGrp="1"/>
          </p:cNvSpPr>
          <p:nvPr>
            <p:ph type="sldNum" sz="quarter" idx="10"/>
          </p:nvPr>
        </p:nvSpPr>
        <p:spPr/>
        <p:txBody>
          <a:bodyPr/>
          <a:lstStyle/>
          <a:p>
            <a:fld id="{7F7817EB-FF5A-4408-9BD8-435AA0A4C47E}" type="slidenum">
              <a:rPr lang="en-US" smtClean="0"/>
              <a:pPr/>
              <a:t>51</a:t>
            </a:fld>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Note: </a:t>
            </a:r>
            <a:r>
              <a:rPr lang="en-US" b="0" dirty="0" smtClean="0"/>
              <a:t>Distribute the National Early Care and Education Learning</a:t>
            </a:r>
            <a:r>
              <a:rPr lang="en-US" b="0" baseline="0" dirty="0" smtClean="0"/>
              <a:t> </a:t>
            </a:r>
            <a:r>
              <a:rPr lang="en-US" b="0" baseline="0" dirty="0" err="1" smtClean="0"/>
              <a:t>Collaboratives</a:t>
            </a:r>
            <a:r>
              <a:rPr lang="en-US" b="0" baseline="0" dirty="0" smtClean="0"/>
              <a:t> completion certificates.</a:t>
            </a:r>
            <a:endParaRPr lang="en-US" b="0" dirty="0" smtClean="0"/>
          </a:p>
          <a:p>
            <a:endParaRPr lang="en-US" b="1" dirty="0" smtClean="0"/>
          </a:p>
          <a:p>
            <a:r>
              <a:rPr lang="en-US" dirty="0" smtClean="0"/>
              <a:t>Use this time as an opportunity to reflect with</a:t>
            </a:r>
            <a:r>
              <a:rPr lang="en-US" baseline="0" dirty="0" smtClean="0"/>
              <a:t> the participants on today’s Learning Session and the project as a whole. Congratulate participants on their dedication to making healthy changes within their programs and encourage them to continue to set goals for themselves and the program.  </a:t>
            </a:r>
            <a:endParaRPr lang="en-US" dirty="0"/>
          </a:p>
        </p:txBody>
      </p:sp>
      <p:sp>
        <p:nvSpPr>
          <p:cNvPr id="4" name="Slide Number Placeholder 3"/>
          <p:cNvSpPr>
            <a:spLocks noGrp="1"/>
          </p:cNvSpPr>
          <p:nvPr>
            <p:ph type="sldNum" sz="quarter" idx="10"/>
          </p:nvPr>
        </p:nvSpPr>
        <p:spPr/>
        <p:txBody>
          <a:bodyPr/>
          <a:lstStyle/>
          <a:p>
            <a:fld id="{7EB6D1D6-374E-4205-B595-3B698EC37D47}" type="slidenum">
              <a:rPr lang="en-US" smtClean="0">
                <a:solidFill>
                  <a:prstClr val="black"/>
                </a:solidFill>
              </a:rPr>
              <a:pPr/>
              <a:t>52</a:t>
            </a:fld>
            <a:endParaRPr lang="en-US">
              <a:solidFill>
                <a:prstClr val="black"/>
              </a:solidFill>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Insert</a:t>
            </a:r>
            <a:r>
              <a:rPr lang="en-US" b="1" baseline="0" dirty="0" smtClean="0"/>
              <a:t> your contact information. </a:t>
            </a:r>
            <a:endParaRPr lang="en-US" b="1" dirty="0" smtClean="0"/>
          </a:p>
          <a:p>
            <a:endParaRPr lang="en-US" dirty="0"/>
          </a:p>
        </p:txBody>
      </p:sp>
      <p:sp>
        <p:nvSpPr>
          <p:cNvPr id="4" name="Slide Number Placeholder 3"/>
          <p:cNvSpPr>
            <a:spLocks noGrp="1"/>
          </p:cNvSpPr>
          <p:nvPr>
            <p:ph type="sldNum" sz="quarter" idx="10"/>
          </p:nvPr>
        </p:nvSpPr>
        <p:spPr/>
        <p:txBody>
          <a:bodyPr/>
          <a:lstStyle/>
          <a:p>
            <a:fld id="{7EB6D1D6-374E-4205-B595-3B698EC37D47}" type="slidenum">
              <a:rPr lang="en-US" smtClean="0">
                <a:solidFill>
                  <a:prstClr val="black"/>
                </a:solidFill>
              </a:rPr>
              <a:pPr/>
              <a:t>53</a:t>
            </a:fld>
            <a:endParaRPr lang="en-US">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Note: </a:t>
            </a:r>
            <a:r>
              <a:rPr lang="en-US" dirty="0" smtClean="0"/>
              <a:t>Have</a:t>
            </a:r>
            <a:r>
              <a:rPr lang="en-US" baseline="0" dirty="0" smtClean="0"/>
              <a:t> participants complete the post </a:t>
            </a:r>
            <a:r>
              <a:rPr lang="en-US" i="1" baseline="0" dirty="0" smtClean="0"/>
              <a:t>Healthy Kids, Healthy Future </a:t>
            </a:r>
            <a:r>
              <a:rPr lang="en-US" baseline="0" dirty="0" smtClean="0"/>
              <a:t>quiz (one per program). Give participants about 10 minutes to complete the </a:t>
            </a:r>
            <a:r>
              <a:rPr lang="en-US" i="1" baseline="0" dirty="0" smtClean="0"/>
              <a:t>Healthy Kids, Healthy Future </a:t>
            </a:r>
            <a:r>
              <a:rPr lang="en-US" baseline="0" dirty="0" smtClean="0"/>
              <a:t>Quiz and discuss the improvements they have made throughout the project. This discussion can also be incorporated into the “Presenting Storyboards” segment.</a:t>
            </a:r>
          </a:p>
          <a:p>
            <a:endParaRPr lang="en-US" dirty="0"/>
          </a:p>
        </p:txBody>
      </p:sp>
      <p:sp>
        <p:nvSpPr>
          <p:cNvPr id="4" name="Slide Number Placeholder 3"/>
          <p:cNvSpPr>
            <a:spLocks noGrp="1"/>
          </p:cNvSpPr>
          <p:nvPr>
            <p:ph type="sldNum" sz="quarter" idx="10"/>
          </p:nvPr>
        </p:nvSpPr>
        <p:spPr/>
        <p:txBody>
          <a:bodyPr/>
          <a:lstStyle/>
          <a:p>
            <a:fld id="{7EB6D1D6-374E-4205-B595-3B698EC37D47}"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Depending</a:t>
            </a:r>
            <a:r>
              <a:rPr lang="en-US" baseline="0" dirty="0" smtClean="0"/>
              <a:t> on the group size, participants can present within the large group or be split up into their TA groups. Presentations can be done formally through individual presentations to the group or informally through a “gallery walk.” </a:t>
            </a:r>
          </a:p>
          <a:p>
            <a:pPr lvl="1">
              <a:buFont typeface="Arial" pitchFamily="34" charset="0"/>
              <a:buChar char="•"/>
            </a:pPr>
            <a:r>
              <a:rPr lang="en-US" baseline="0" dirty="0" smtClean="0"/>
              <a:t>Gallery Walk: Storyboards are displayed on tables and participants can take a “gallery walk” through the room to view other program’s storyboards. </a:t>
            </a:r>
          </a:p>
          <a:p>
            <a:pPr lvl="1">
              <a:buFont typeface="Arial" pitchFamily="34" charset="0"/>
              <a:buChar char="•"/>
            </a:pPr>
            <a:endParaRPr lang="en-US" baseline="0" dirty="0" smtClean="0"/>
          </a:p>
          <a:p>
            <a:pPr lvl="0">
              <a:buFont typeface="Arial" pitchFamily="34" charset="0"/>
              <a:buNone/>
            </a:pPr>
            <a:r>
              <a:rPr lang="en-US" baseline="0" dirty="0" smtClean="0"/>
              <a:t>This is a great opportunity for programs to share their success stories and ideas with other participants.</a:t>
            </a:r>
          </a:p>
          <a:p>
            <a:pPr lvl="0">
              <a:buFont typeface="Arial" pitchFamily="34" charset="0"/>
              <a:buNone/>
            </a:pPr>
            <a:endParaRPr lang="en-US" baseline="0" dirty="0" smtClean="0"/>
          </a:p>
          <a:p>
            <a:pPr lvl="0">
              <a:buFont typeface="Arial" pitchFamily="34" charset="0"/>
              <a:buNone/>
            </a:pPr>
            <a:r>
              <a:rPr lang="en-US" b="1" baseline="0" dirty="0" smtClean="0"/>
              <a:t>Note: </a:t>
            </a:r>
            <a:r>
              <a:rPr lang="en-US" b="0" baseline="0" dirty="0" smtClean="0"/>
              <a:t>Have index cards available and e</a:t>
            </a:r>
            <a:r>
              <a:rPr lang="en-US" baseline="0" dirty="0" smtClean="0"/>
              <a:t>ncourage participants to write down ideas they like and that they might want to incorporate into their own programs. </a:t>
            </a:r>
          </a:p>
          <a:p>
            <a:pPr lvl="0">
              <a:buFont typeface="Arial" pitchFamily="34" charset="0"/>
              <a:buNone/>
            </a:pPr>
            <a:endParaRPr lang="en-US" b="1" baseline="0" dirty="0" smtClean="0"/>
          </a:p>
          <a:p>
            <a:endParaRPr lang="en-US" baseline="0" dirty="0" smtClean="0"/>
          </a:p>
        </p:txBody>
      </p:sp>
      <p:sp>
        <p:nvSpPr>
          <p:cNvPr id="4" name="Slide Number Placeholder 3"/>
          <p:cNvSpPr>
            <a:spLocks noGrp="1"/>
          </p:cNvSpPr>
          <p:nvPr>
            <p:ph type="sldNum" sz="quarter" idx="10"/>
          </p:nvPr>
        </p:nvSpPr>
        <p:spPr/>
        <p:txBody>
          <a:bodyPr/>
          <a:lstStyle/>
          <a:p>
            <a:fld id="{7F7817EB-FF5A-4408-9BD8-435AA0A4C47E}"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EB6D1D6-374E-4205-B595-3B698EC37D47}"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Screen time is not just watching television. It also includes watching videos and DVDs, and playing on computers, tablets, video games and handheld devices.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Skyping or doing FaceTime with family members (such as a parent serving in the military oversees), or a teacher reading a story from a tablet rather than a hard copy of a book are NOT considered screen time.  </a:t>
            </a:r>
          </a:p>
          <a:p>
            <a:endParaRPr lang="en-US" baseline="0" dirty="0" smtClean="0"/>
          </a:p>
          <a:p>
            <a:endParaRPr lang="en-US" baseline="0" dirty="0" smtClean="0"/>
          </a:p>
          <a:p>
            <a:r>
              <a:rPr lang="en-US" b="1" baseline="0" dirty="0" smtClean="0"/>
              <a:t>Note: </a:t>
            </a:r>
            <a:r>
              <a:rPr lang="en-US" b="0" baseline="0" dirty="0" smtClean="0"/>
              <a:t>Remind participants that the </a:t>
            </a:r>
            <a:r>
              <a:rPr lang="en-US" b="0" i="1" baseline="0" dirty="0" smtClean="0"/>
              <a:t>Nemours’ Best Practices for Physical Activity</a:t>
            </a:r>
            <a:r>
              <a:rPr lang="en-US" b="0" baseline="0" dirty="0" smtClean="0"/>
              <a:t> includes Family Tip Sheets for reducing screen time at home. One example given suggests creating a quiet, cozy corner with picture books, puzzles, and blocks so that your child/children can play quietly rather than watch TV. </a:t>
            </a:r>
            <a:endParaRPr lang="en-US" b="1" dirty="0"/>
          </a:p>
        </p:txBody>
      </p:sp>
      <p:sp>
        <p:nvSpPr>
          <p:cNvPr id="4" name="Slide Number Placeholder 3"/>
          <p:cNvSpPr>
            <a:spLocks noGrp="1"/>
          </p:cNvSpPr>
          <p:nvPr>
            <p:ph type="sldNum" sz="quarter" idx="10"/>
          </p:nvPr>
        </p:nvSpPr>
        <p:spPr/>
        <p:txBody>
          <a:bodyPr/>
          <a:lstStyle/>
          <a:p>
            <a:fld id="{7EB6D1D6-374E-4205-B595-3B698EC37D47}" type="slidenum">
              <a:rPr lang="en-US" smtClean="0">
                <a:solidFill>
                  <a:prstClr val="black"/>
                </a:solidFill>
              </a:rPr>
              <a:pPr/>
              <a:t>8</a:t>
            </a:fld>
            <a:endParaRPr lang="en-US">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Screen time is a sedentary activity that often does very little to stimulate the brain. It gets in the way of exploring, playing, and social interaction.</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7F7817EB-FF5A-4408-9BD8-435AA0A4C47E}" type="slidenum">
              <a:rPr lang="en-US" smtClean="0"/>
              <a:pPr/>
              <a:t>9</a:t>
            </a:fld>
            <a:endParaRPr lang="en-US" dirty="0"/>
          </a:p>
        </p:txBody>
      </p:sp>
    </p:spTree>
    <p:extLst>
      <p:ext uri="{BB962C8B-B14F-4D97-AF65-F5344CB8AC3E}">
        <p14:creationId xmlns:p14="http://schemas.microsoft.com/office/powerpoint/2010/main" val="248507008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4.jpeg"/><Relationship Id="rId1" Type="http://schemas.openxmlformats.org/officeDocument/2006/relationships/slideMaster" Target="../slideMasters/slideMaster1.xml"/><Relationship Id="rId4" Type="http://schemas.openxmlformats.org/officeDocument/2006/relationships/image" Target="../media/image6.jpe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5.jpeg"/><Relationship Id="rId1" Type="http://schemas.openxmlformats.org/officeDocument/2006/relationships/slideMaster" Target="../slideMasters/slideMaster1.xml"/><Relationship Id="rId4" Type="http://schemas.openxmlformats.org/officeDocument/2006/relationships/image" Target="../media/image6.jpe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6.jpeg"/><Relationship Id="rId1" Type="http://schemas.openxmlformats.org/officeDocument/2006/relationships/slideMaster" Target="../slideMasters/slideMaster1.xml"/><Relationship Id="rId4" Type="http://schemas.openxmlformats.org/officeDocument/2006/relationships/image" Target="../media/image6.jpe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7.jpeg"/><Relationship Id="rId1" Type="http://schemas.openxmlformats.org/officeDocument/2006/relationships/slideMaster" Target="../slideMasters/slideMaster1.xml"/><Relationship Id="rId4" Type="http://schemas.openxmlformats.org/officeDocument/2006/relationships/image" Target="../media/image6.jpe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8.jpeg"/><Relationship Id="rId1" Type="http://schemas.openxmlformats.org/officeDocument/2006/relationships/slideMaster" Target="../slideMasters/slideMaster1.xml"/><Relationship Id="rId4" Type="http://schemas.openxmlformats.org/officeDocument/2006/relationships/image" Target="../media/image6.jpe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9.jpeg"/><Relationship Id="rId1" Type="http://schemas.openxmlformats.org/officeDocument/2006/relationships/slideMaster" Target="../slideMasters/slideMaster1.xml"/><Relationship Id="rId4" Type="http://schemas.openxmlformats.org/officeDocument/2006/relationships/image" Target="../media/image6.jpeg"/></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6.jpe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6.jpeg"/></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6.jpeg"/></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6.jpeg"/></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0.jpeg"/><Relationship Id="rId1" Type="http://schemas.openxmlformats.org/officeDocument/2006/relationships/slideMaster" Target="../slideMasters/slideMaster1.xml"/><Relationship Id="rId4" Type="http://schemas.openxmlformats.org/officeDocument/2006/relationships/image" Target="../media/image6.jpeg"/></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1.jpeg"/><Relationship Id="rId1" Type="http://schemas.openxmlformats.org/officeDocument/2006/relationships/slideMaster" Target="../slideMasters/slideMaster1.xml"/><Relationship Id="rId4" Type="http://schemas.openxmlformats.org/officeDocument/2006/relationships/image" Target="../media/image6.jpeg"/></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Master" Target="../slideMasters/slideMaster1.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Master" Target="../slideMasters/slideMaster1.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2.jpeg"/><Relationship Id="rId1" Type="http://schemas.openxmlformats.org/officeDocument/2006/relationships/slideMaster" Target="../slideMasters/slideMaster1.xml"/><Relationship Id="rId4" Type="http://schemas.openxmlformats.org/officeDocument/2006/relationships/image" Target="../media/image6.jpeg"/></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Master" Target="../slideMasters/slideMaster1.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Master" Target="../slideMasters/slideMaster1.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3.jpeg"/><Relationship Id="rId1" Type="http://schemas.openxmlformats.org/officeDocument/2006/relationships/slideMaster" Target="../slideMasters/slideMaster1.xml"/><Relationship Id="rId4" Type="http://schemas.openxmlformats.org/officeDocument/2006/relationships/image" Target="../media/image6.jpe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1">
    <p:spTree>
      <p:nvGrpSpPr>
        <p:cNvPr id="1" name=""/>
        <p:cNvGrpSpPr/>
        <p:nvPr/>
      </p:nvGrpSpPr>
      <p:grpSpPr>
        <a:xfrm>
          <a:off x="0" y="0"/>
          <a:ext cx="0" cy="0"/>
          <a:chOff x="0" y="0"/>
          <a:chExt cx="0" cy="0"/>
        </a:xfrm>
      </p:grpSpPr>
      <p:pic>
        <p:nvPicPr>
          <p:cNvPr id="6" name="Picture 5" descr="Nemours Logo.jpg"/>
          <p:cNvPicPr>
            <a:picLocks noChangeAspect="1"/>
          </p:cNvPicPr>
          <p:nvPr userDrawn="1"/>
        </p:nvPicPr>
        <p:blipFill>
          <a:blip r:embed="rId2" cstate="email"/>
          <a:srcRect/>
          <a:stretch>
            <a:fillRect/>
          </a:stretch>
        </p:blipFill>
        <p:spPr bwMode="auto">
          <a:xfrm>
            <a:off x="6781800" y="5410200"/>
            <a:ext cx="1704941" cy="640079"/>
          </a:xfrm>
          <a:prstGeom prst="rect">
            <a:avLst/>
          </a:prstGeom>
          <a:noFill/>
          <a:ln w="9525">
            <a:noFill/>
            <a:miter lim="800000"/>
            <a:headEnd/>
            <a:tailEnd/>
          </a:ln>
        </p:spPr>
      </p:pic>
      <p:pic>
        <p:nvPicPr>
          <p:cNvPr id="7" name="Picture 6" descr="C:\Users\ec0005\AppData\Local\Microsoft\Windows\Temporary Internet Files\Content.Outlook\LMRJ0BGX\CDC_logo_electronic_color_name.jpg"/>
          <p:cNvPicPr>
            <a:picLocks noChangeAspect="1"/>
          </p:cNvPicPr>
          <p:nvPr userDrawn="1"/>
        </p:nvPicPr>
        <p:blipFill>
          <a:blip r:embed="rId3" cstate="email"/>
          <a:srcRect/>
          <a:stretch>
            <a:fillRect/>
          </a:stretch>
        </p:blipFill>
        <p:spPr bwMode="auto">
          <a:xfrm>
            <a:off x="3886200" y="5484875"/>
            <a:ext cx="682752" cy="490728"/>
          </a:xfrm>
          <a:prstGeom prst="rect">
            <a:avLst/>
          </a:prstGeom>
          <a:noFill/>
          <a:ln w="9525">
            <a:noFill/>
            <a:miter lim="800000"/>
            <a:headEnd/>
            <a:tailEnd/>
          </a:ln>
        </p:spPr>
      </p:pic>
      <p:sp>
        <p:nvSpPr>
          <p:cNvPr id="2" name="Title 1"/>
          <p:cNvSpPr>
            <a:spLocks noGrp="1"/>
          </p:cNvSpPr>
          <p:nvPr>
            <p:ph type="ctrTitle" hasCustomPrompt="1"/>
          </p:nvPr>
        </p:nvSpPr>
        <p:spPr>
          <a:xfrm>
            <a:off x="4191000" y="1219200"/>
            <a:ext cx="3810000" cy="1603375"/>
          </a:xfrm>
        </p:spPr>
        <p:txBody>
          <a:bodyPr>
            <a:normAutofit/>
          </a:bodyPr>
          <a:lstStyle>
            <a:lvl1pPr algn="ctr">
              <a:defRPr sz="4400" baseline="0">
                <a:latin typeface="Arial Narrow" pitchFamily="34" charset="0"/>
              </a:defRPr>
            </a:lvl1pPr>
          </a:lstStyle>
          <a:p>
            <a:r>
              <a:rPr lang="en-US" dirty="0" smtClean="0"/>
              <a:t>Title Goes Here</a:t>
            </a:r>
            <a:endParaRPr lang="en-US" dirty="0"/>
          </a:p>
        </p:txBody>
      </p:sp>
      <p:sp>
        <p:nvSpPr>
          <p:cNvPr id="3" name="Subtitle 2"/>
          <p:cNvSpPr>
            <a:spLocks noGrp="1"/>
          </p:cNvSpPr>
          <p:nvPr>
            <p:ph type="subTitle" idx="1" hasCustomPrompt="1"/>
          </p:nvPr>
        </p:nvSpPr>
        <p:spPr>
          <a:xfrm>
            <a:off x="4800600" y="3276600"/>
            <a:ext cx="2590800" cy="1752600"/>
          </a:xfrm>
        </p:spPr>
        <p:txBody>
          <a:bodyPr/>
          <a:lstStyle>
            <a:lvl1pPr marL="0" indent="0" algn="ctr">
              <a:buNone/>
              <a:defRPr baseline="0">
                <a:solidFill>
                  <a:schemeClr val="tx1">
                    <a:tint val="75000"/>
                  </a:schemeClr>
                </a:solidFill>
                <a:latin typeface="Arial Narrow"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Name Goes Here</a:t>
            </a:r>
            <a:endParaRPr lang="en-US" dirty="0"/>
          </a:p>
        </p:txBody>
      </p:sp>
      <p:sp>
        <p:nvSpPr>
          <p:cNvPr id="9" name="TextBox 8"/>
          <p:cNvSpPr txBox="1"/>
          <p:nvPr userDrawn="1"/>
        </p:nvSpPr>
        <p:spPr>
          <a:xfrm>
            <a:off x="3733800" y="6019800"/>
            <a:ext cx="4800600" cy="830997"/>
          </a:xfrm>
          <a:prstGeom prst="rect">
            <a:avLst/>
          </a:prstGeom>
          <a:noFill/>
        </p:spPr>
        <p:txBody>
          <a:bodyPr wrap="square" rtlCol="0">
            <a:spAutoFit/>
          </a:bodyPr>
          <a:lstStyle/>
          <a:p>
            <a:r>
              <a:rPr lang="en-US" sz="800" dirty="0">
                <a:solidFill>
                  <a:srgbClr val="000000"/>
                </a:solidFill>
              </a:rPr>
              <a:t>Nemours is currently funded by the Centers for Disease Control and Prevention (CDC) under a five-year Cooperative Agreement (1U58DP004102-01) to support states/localities in launching early care and education learning collaboratives focused on childhood obesity prevention.  The views expressed in written materials or publications, or by speakers and moderators do not necessarily reflect the official policies of the Department of Health and Human Services, nor does the mention of trade names, commercial practices, or organizations imply endorsement by the U.S. Government.</a:t>
            </a:r>
          </a:p>
        </p:txBody>
      </p:sp>
      <p:pic>
        <p:nvPicPr>
          <p:cNvPr id="10" name="Picture 9" descr="94759400[1].jpg"/>
          <p:cNvPicPr>
            <a:picLocks noChangeAspect="1"/>
          </p:cNvPicPr>
          <p:nvPr userDrawn="1"/>
        </p:nvPicPr>
        <p:blipFill>
          <a:blip r:embed="rId4" cstate="email"/>
          <a:srcRect/>
          <a:stretch>
            <a:fillRect/>
          </a:stretch>
        </p:blipFill>
        <p:spPr>
          <a:xfrm>
            <a:off x="0" y="0"/>
            <a:ext cx="3657600" cy="685800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10">
    <p:spTree>
      <p:nvGrpSpPr>
        <p:cNvPr id="1" name=""/>
        <p:cNvGrpSpPr/>
        <p:nvPr/>
      </p:nvGrpSpPr>
      <p:grpSpPr>
        <a:xfrm>
          <a:off x="0" y="0"/>
          <a:ext cx="0" cy="0"/>
          <a:chOff x="0" y="0"/>
          <a:chExt cx="0" cy="0"/>
        </a:xfrm>
      </p:grpSpPr>
      <p:sp>
        <p:nvSpPr>
          <p:cNvPr id="12" name="Rectangle 11"/>
          <p:cNvSpPr/>
          <p:nvPr userDrawn="1"/>
        </p:nvSpPr>
        <p:spPr>
          <a:xfrm>
            <a:off x="7991856" y="9144"/>
            <a:ext cx="1143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3" name="Rectangle 12"/>
          <p:cNvSpPr/>
          <p:nvPr userDrawn="1"/>
        </p:nvSpPr>
        <p:spPr>
          <a:xfrm>
            <a:off x="9144" y="9144"/>
            <a:ext cx="1143000" cy="1828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pic>
        <p:nvPicPr>
          <p:cNvPr id="14" name="Picture 9" descr="PPT_fruit_fam.jpg"/>
          <p:cNvPicPr>
            <a:picLocks noChangeAspect="1"/>
          </p:cNvPicPr>
          <p:nvPr userDrawn="1"/>
        </p:nvPicPr>
        <p:blipFill>
          <a:blip r:embed="rId2" cstate="email"/>
          <a:srcRect/>
          <a:stretch>
            <a:fillRect/>
          </a:stretch>
        </p:blipFill>
        <p:spPr bwMode="auto">
          <a:xfrm>
            <a:off x="0" y="384048"/>
            <a:ext cx="9161463" cy="4183063"/>
          </a:xfrm>
          <a:prstGeom prst="rect">
            <a:avLst/>
          </a:prstGeom>
          <a:noFill/>
          <a:ln w="9525">
            <a:noFill/>
            <a:miter lim="800000"/>
            <a:headEnd/>
            <a:tailEnd/>
          </a:ln>
        </p:spPr>
      </p:pic>
      <p:pic>
        <p:nvPicPr>
          <p:cNvPr id="6" name="Picture 5" descr="Nemours Logo.jpg"/>
          <p:cNvPicPr>
            <a:picLocks noChangeAspect="1"/>
          </p:cNvPicPr>
          <p:nvPr userDrawn="1"/>
        </p:nvPicPr>
        <p:blipFill>
          <a:blip r:embed="rId3" cstate="email"/>
          <a:srcRect/>
          <a:stretch>
            <a:fillRect/>
          </a:stretch>
        </p:blipFill>
        <p:spPr bwMode="auto">
          <a:xfrm>
            <a:off x="6854952" y="4800600"/>
            <a:ext cx="2085508" cy="782954"/>
          </a:xfrm>
          <a:prstGeom prst="rect">
            <a:avLst/>
          </a:prstGeom>
          <a:noFill/>
          <a:ln w="9525">
            <a:noFill/>
            <a:miter lim="800000"/>
            <a:headEnd/>
            <a:tailEnd/>
          </a:ln>
        </p:spPr>
      </p:pic>
      <p:pic>
        <p:nvPicPr>
          <p:cNvPr id="7" name="Picture 6" descr="C:\Users\ec0005\AppData\Local\Microsoft\Windows\Temporary Internet Files\Content.Outlook\LMRJ0BGX\CDC_logo_electronic_color_name.jpg"/>
          <p:cNvPicPr>
            <a:picLocks noChangeAspect="1"/>
          </p:cNvPicPr>
          <p:nvPr userDrawn="1"/>
        </p:nvPicPr>
        <p:blipFill>
          <a:blip r:embed="rId4" cstate="email"/>
          <a:srcRect/>
          <a:stretch>
            <a:fillRect/>
          </a:stretch>
        </p:blipFill>
        <p:spPr bwMode="auto">
          <a:xfrm>
            <a:off x="5334000" y="4953000"/>
            <a:ext cx="835152" cy="600266"/>
          </a:xfrm>
          <a:prstGeom prst="rect">
            <a:avLst/>
          </a:prstGeom>
          <a:noFill/>
          <a:ln w="9525">
            <a:noFill/>
            <a:miter lim="800000"/>
            <a:headEnd/>
            <a:tailEnd/>
          </a:ln>
        </p:spPr>
      </p:pic>
      <p:sp>
        <p:nvSpPr>
          <p:cNvPr id="2" name="Title 1"/>
          <p:cNvSpPr>
            <a:spLocks noGrp="1"/>
          </p:cNvSpPr>
          <p:nvPr>
            <p:ph type="ctrTitle" hasCustomPrompt="1"/>
          </p:nvPr>
        </p:nvSpPr>
        <p:spPr>
          <a:xfrm>
            <a:off x="228600" y="762000"/>
            <a:ext cx="3810000" cy="2743200"/>
          </a:xfrm>
        </p:spPr>
        <p:txBody>
          <a:bodyPr>
            <a:normAutofit/>
          </a:bodyPr>
          <a:lstStyle>
            <a:lvl1pPr algn="ctr">
              <a:defRPr sz="4400" baseline="0">
                <a:latin typeface="Arial Narrow" pitchFamily="34" charset="0"/>
              </a:defRPr>
            </a:lvl1pPr>
          </a:lstStyle>
          <a:p>
            <a:r>
              <a:rPr lang="en-US" dirty="0" smtClean="0"/>
              <a:t>Title Goes Here</a:t>
            </a:r>
            <a:endParaRPr lang="en-US" dirty="0"/>
          </a:p>
        </p:txBody>
      </p:sp>
      <p:sp>
        <p:nvSpPr>
          <p:cNvPr id="3" name="Subtitle 2"/>
          <p:cNvSpPr>
            <a:spLocks noGrp="1"/>
          </p:cNvSpPr>
          <p:nvPr>
            <p:ph type="subTitle" idx="1" hasCustomPrompt="1"/>
          </p:nvPr>
        </p:nvSpPr>
        <p:spPr>
          <a:xfrm>
            <a:off x="838200" y="4876800"/>
            <a:ext cx="2590800" cy="1143000"/>
          </a:xfrm>
        </p:spPr>
        <p:txBody>
          <a:bodyPr/>
          <a:lstStyle>
            <a:lvl1pPr marL="0" indent="0" algn="ctr">
              <a:buNone/>
              <a:defRPr baseline="0">
                <a:solidFill>
                  <a:schemeClr val="tx1">
                    <a:tint val="75000"/>
                  </a:schemeClr>
                </a:solidFill>
                <a:latin typeface="Arial Narrow"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Name Goes Here</a:t>
            </a:r>
            <a:endParaRPr lang="en-US" dirty="0"/>
          </a:p>
        </p:txBody>
      </p:sp>
      <p:sp>
        <p:nvSpPr>
          <p:cNvPr id="9" name="TextBox 8"/>
          <p:cNvSpPr txBox="1"/>
          <p:nvPr userDrawn="1"/>
        </p:nvSpPr>
        <p:spPr>
          <a:xfrm>
            <a:off x="5181600" y="5704582"/>
            <a:ext cx="3733800" cy="1077218"/>
          </a:xfrm>
          <a:prstGeom prst="rect">
            <a:avLst/>
          </a:prstGeom>
          <a:noFill/>
        </p:spPr>
        <p:txBody>
          <a:bodyPr wrap="square" rtlCol="0">
            <a:spAutoFit/>
          </a:bodyPr>
          <a:lstStyle/>
          <a:p>
            <a:r>
              <a:rPr lang="en-US" sz="800" dirty="0">
                <a:solidFill>
                  <a:srgbClr val="000000"/>
                </a:solidFill>
              </a:rPr>
              <a:t>Nemours is currently funded by the Centers for Disease Control and Prevention (CDC) under a five-year Cooperative Agreement (1U58DP004102-01) to support states/localities in launching early care and education learning collaboratives focused on childhood obesity prevention.  The views expressed in written materials or publications, or by speakers and moderators do not necessarily reflect the official policies of the Department of Health and Human Services, nor does the mention of trade names, commercial practices, or organizations imply endorsement by the U.S. Government.</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11">
    <p:spTree>
      <p:nvGrpSpPr>
        <p:cNvPr id="1" name=""/>
        <p:cNvGrpSpPr/>
        <p:nvPr/>
      </p:nvGrpSpPr>
      <p:grpSpPr>
        <a:xfrm>
          <a:off x="0" y="0"/>
          <a:ext cx="0" cy="0"/>
          <a:chOff x="0" y="0"/>
          <a:chExt cx="0" cy="0"/>
        </a:xfrm>
      </p:grpSpPr>
      <p:sp>
        <p:nvSpPr>
          <p:cNvPr id="13" name="Rectangle 12"/>
          <p:cNvSpPr/>
          <p:nvPr userDrawn="1"/>
        </p:nvSpPr>
        <p:spPr>
          <a:xfrm>
            <a:off x="9144" y="9144"/>
            <a:ext cx="1143000" cy="1828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2" name="Rectangle 11"/>
          <p:cNvSpPr/>
          <p:nvPr userDrawn="1"/>
        </p:nvSpPr>
        <p:spPr>
          <a:xfrm>
            <a:off x="7991856" y="9144"/>
            <a:ext cx="1143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pic>
        <p:nvPicPr>
          <p:cNvPr id="11" name="Picture 9" descr="PPT_fruit-girl.jpg"/>
          <p:cNvPicPr>
            <a:picLocks noChangeAspect="1"/>
          </p:cNvPicPr>
          <p:nvPr userDrawn="1"/>
        </p:nvPicPr>
        <p:blipFill>
          <a:blip r:embed="rId2" cstate="email"/>
          <a:srcRect/>
          <a:stretch>
            <a:fillRect/>
          </a:stretch>
        </p:blipFill>
        <p:spPr bwMode="auto">
          <a:xfrm>
            <a:off x="0" y="384048"/>
            <a:ext cx="9153525" cy="4191000"/>
          </a:xfrm>
          <a:prstGeom prst="rect">
            <a:avLst/>
          </a:prstGeom>
          <a:noFill/>
          <a:ln w="9525">
            <a:noFill/>
            <a:miter lim="800000"/>
            <a:headEnd/>
            <a:tailEnd/>
          </a:ln>
        </p:spPr>
      </p:pic>
      <p:pic>
        <p:nvPicPr>
          <p:cNvPr id="6" name="Picture 5" descr="Nemours Logo.jpg"/>
          <p:cNvPicPr>
            <a:picLocks noChangeAspect="1"/>
          </p:cNvPicPr>
          <p:nvPr userDrawn="1"/>
        </p:nvPicPr>
        <p:blipFill>
          <a:blip r:embed="rId3" cstate="email"/>
          <a:srcRect/>
          <a:stretch>
            <a:fillRect/>
          </a:stretch>
        </p:blipFill>
        <p:spPr bwMode="auto">
          <a:xfrm>
            <a:off x="1825752" y="4800600"/>
            <a:ext cx="2085508" cy="782954"/>
          </a:xfrm>
          <a:prstGeom prst="rect">
            <a:avLst/>
          </a:prstGeom>
          <a:noFill/>
          <a:ln w="9525">
            <a:noFill/>
            <a:miter lim="800000"/>
            <a:headEnd/>
            <a:tailEnd/>
          </a:ln>
        </p:spPr>
      </p:pic>
      <p:pic>
        <p:nvPicPr>
          <p:cNvPr id="7" name="Picture 6" descr="C:\Users\ec0005\AppData\Local\Microsoft\Windows\Temporary Internet Files\Content.Outlook\LMRJ0BGX\CDC_logo_electronic_color_name.jpg"/>
          <p:cNvPicPr>
            <a:picLocks noChangeAspect="1"/>
          </p:cNvPicPr>
          <p:nvPr userDrawn="1"/>
        </p:nvPicPr>
        <p:blipFill>
          <a:blip r:embed="rId4" cstate="email"/>
          <a:srcRect/>
          <a:stretch>
            <a:fillRect/>
          </a:stretch>
        </p:blipFill>
        <p:spPr bwMode="auto">
          <a:xfrm>
            <a:off x="304800" y="4953000"/>
            <a:ext cx="835152" cy="600266"/>
          </a:xfrm>
          <a:prstGeom prst="rect">
            <a:avLst/>
          </a:prstGeom>
          <a:noFill/>
          <a:ln w="9525">
            <a:noFill/>
            <a:miter lim="800000"/>
            <a:headEnd/>
            <a:tailEnd/>
          </a:ln>
        </p:spPr>
      </p:pic>
      <p:sp>
        <p:nvSpPr>
          <p:cNvPr id="2" name="Title 1"/>
          <p:cNvSpPr>
            <a:spLocks noGrp="1"/>
          </p:cNvSpPr>
          <p:nvPr>
            <p:ph type="ctrTitle" hasCustomPrompt="1"/>
          </p:nvPr>
        </p:nvSpPr>
        <p:spPr>
          <a:xfrm>
            <a:off x="5181600" y="838200"/>
            <a:ext cx="3810000" cy="2743200"/>
          </a:xfrm>
        </p:spPr>
        <p:txBody>
          <a:bodyPr>
            <a:normAutofit/>
          </a:bodyPr>
          <a:lstStyle>
            <a:lvl1pPr algn="ctr">
              <a:defRPr sz="4400" baseline="0">
                <a:latin typeface="Arial Narrow" pitchFamily="34" charset="0"/>
              </a:defRPr>
            </a:lvl1pPr>
          </a:lstStyle>
          <a:p>
            <a:r>
              <a:rPr lang="en-US" dirty="0" smtClean="0"/>
              <a:t>Title Goes Here</a:t>
            </a:r>
            <a:endParaRPr lang="en-US" dirty="0"/>
          </a:p>
        </p:txBody>
      </p:sp>
      <p:sp>
        <p:nvSpPr>
          <p:cNvPr id="3" name="Subtitle 2"/>
          <p:cNvSpPr>
            <a:spLocks noGrp="1"/>
          </p:cNvSpPr>
          <p:nvPr>
            <p:ph type="subTitle" idx="1" hasCustomPrompt="1"/>
          </p:nvPr>
        </p:nvSpPr>
        <p:spPr>
          <a:xfrm>
            <a:off x="5715000" y="4953000"/>
            <a:ext cx="2590800" cy="1143000"/>
          </a:xfrm>
        </p:spPr>
        <p:txBody>
          <a:bodyPr/>
          <a:lstStyle>
            <a:lvl1pPr marL="0" indent="0" algn="ctr">
              <a:buNone/>
              <a:defRPr baseline="0">
                <a:solidFill>
                  <a:schemeClr val="tx1">
                    <a:tint val="75000"/>
                  </a:schemeClr>
                </a:solidFill>
                <a:latin typeface="Arial Narrow"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Name Goes Here</a:t>
            </a:r>
            <a:endParaRPr lang="en-US" dirty="0"/>
          </a:p>
        </p:txBody>
      </p:sp>
      <p:sp>
        <p:nvSpPr>
          <p:cNvPr id="9" name="TextBox 8"/>
          <p:cNvSpPr txBox="1"/>
          <p:nvPr userDrawn="1"/>
        </p:nvSpPr>
        <p:spPr>
          <a:xfrm>
            <a:off x="152400" y="5704582"/>
            <a:ext cx="3733800" cy="1077218"/>
          </a:xfrm>
          <a:prstGeom prst="rect">
            <a:avLst/>
          </a:prstGeom>
          <a:noFill/>
        </p:spPr>
        <p:txBody>
          <a:bodyPr wrap="square" rtlCol="0">
            <a:spAutoFit/>
          </a:bodyPr>
          <a:lstStyle/>
          <a:p>
            <a:r>
              <a:rPr lang="en-US" sz="800" dirty="0">
                <a:solidFill>
                  <a:srgbClr val="000000"/>
                </a:solidFill>
              </a:rPr>
              <a:t>Nemours is currently funded by the Centers for Disease Control and Prevention (CDC) under a five-year Cooperative Agreement (1U58DP004102-01) to support states/localities in launching early care and education learning collaboratives focused on childhood obesity prevention.  The views expressed in written materials or publications, or by speakers and moderators do not necessarily reflect the official policies of the Department of Health and Human Services, nor does the mention of trade names, commercial practices, or organizations imply endorsement by the U.S. Government.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12">
    <p:spTree>
      <p:nvGrpSpPr>
        <p:cNvPr id="1" name=""/>
        <p:cNvGrpSpPr/>
        <p:nvPr/>
      </p:nvGrpSpPr>
      <p:grpSpPr>
        <a:xfrm>
          <a:off x="0" y="0"/>
          <a:ext cx="0" cy="0"/>
          <a:chOff x="0" y="0"/>
          <a:chExt cx="0" cy="0"/>
        </a:xfrm>
      </p:grpSpPr>
      <p:sp>
        <p:nvSpPr>
          <p:cNvPr id="12" name="Rectangle 11"/>
          <p:cNvSpPr/>
          <p:nvPr userDrawn="1"/>
        </p:nvSpPr>
        <p:spPr>
          <a:xfrm>
            <a:off x="7991856" y="9144"/>
            <a:ext cx="1143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3" name="Rectangle 12"/>
          <p:cNvSpPr/>
          <p:nvPr userDrawn="1"/>
        </p:nvSpPr>
        <p:spPr>
          <a:xfrm>
            <a:off x="9144" y="9144"/>
            <a:ext cx="1143000" cy="1828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pic>
        <p:nvPicPr>
          <p:cNvPr id="10" name="Picture 9" descr="PPT_Apple_girl.jpg"/>
          <p:cNvPicPr>
            <a:picLocks noChangeAspect="1"/>
          </p:cNvPicPr>
          <p:nvPr userDrawn="1"/>
        </p:nvPicPr>
        <p:blipFill>
          <a:blip r:embed="rId2" cstate="email"/>
          <a:srcRect/>
          <a:stretch>
            <a:fillRect/>
          </a:stretch>
        </p:blipFill>
        <p:spPr bwMode="auto">
          <a:xfrm>
            <a:off x="0" y="384048"/>
            <a:ext cx="9144000" cy="4191000"/>
          </a:xfrm>
          <a:prstGeom prst="rect">
            <a:avLst/>
          </a:prstGeom>
          <a:noFill/>
          <a:ln w="9525">
            <a:noFill/>
            <a:miter lim="800000"/>
            <a:headEnd/>
            <a:tailEnd/>
          </a:ln>
        </p:spPr>
      </p:pic>
      <p:pic>
        <p:nvPicPr>
          <p:cNvPr id="6" name="Picture 5" descr="Nemours Logo.jpg"/>
          <p:cNvPicPr>
            <a:picLocks noChangeAspect="1"/>
          </p:cNvPicPr>
          <p:nvPr userDrawn="1"/>
        </p:nvPicPr>
        <p:blipFill>
          <a:blip r:embed="rId3" cstate="email"/>
          <a:srcRect/>
          <a:stretch>
            <a:fillRect/>
          </a:stretch>
        </p:blipFill>
        <p:spPr bwMode="auto">
          <a:xfrm>
            <a:off x="1825752" y="4800600"/>
            <a:ext cx="2085508" cy="782954"/>
          </a:xfrm>
          <a:prstGeom prst="rect">
            <a:avLst/>
          </a:prstGeom>
          <a:noFill/>
          <a:ln w="9525">
            <a:noFill/>
            <a:miter lim="800000"/>
            <a:headEnd/>
            <a:tailEnd/>
          </a:ln>
        </p:spPr>
      </p:pic>
      <p:pic>
        <p:nvPicPr>
          <p:cNvPr id="7" name="Picture 6" descr="C:\Users\ec0005\AppData\Local\Microsoft\Windows\Temporary Internet Files\Content.Outlook\LMRJ0BGX\CDC_logo_electronic_color_name.jpg"/>
          <p:cNvPicPr>
            <a:picLocks noChangeAspect="1"/>
          </p:cNvPicPr>
          <p:nvPr userDrawn="1"/>
        </p:nvPicPr>
        <p:blipFill>
          <a:blip r:embed="rId4" cstate="email"/>
          <a:srcRect/>
          <a:stretch>
            <a:fillRect/>
          </a:stretch>
        </p:blipFill>
        <p:spPr bwMode="auto">
          <a:xfrm>
            <a:off x="304800" y="4953000"/>
            <a:ext cx="835152" cy="600266"/>
          </a:xfrm>
          <a:prstGeom prst="rect">
            <a:avLst/>
          </a:prstGeom>
          <a:noFill/>
          <a:ln w="9525">
            <a:noFill/>
            <a:miter lim="800000"/>
            <a:headEnd/>
            <a:tailEnd/>
          </a:ln>
        </p:spPr>
      </p:pic>
      <p:sp>
        <p:nvSpPr>
          <p:cNvPr id="2" name="Title 1"/>
          <p:cNvSpPr>
            <a:spLocks noGrp="1"/>
          </p:cNvSpPr>
          <p:nvPr>
            <p:ph type="ctrTitle" hasCustomPrompt="1"/>
          </p:nvPr>
        </p:nvSpPr>
        <p:spPr>
          <a:xfrm>
            <a:off x="5181600" y="838200"/>
            <a:ext cx="3810000" cy="2743200"/>
          </a:xfrm>
        </p:spPr>
        <p:txBody>
          <a:bodyPr>
            <a:normAutofit/>
          </a:bodyPr>
          <a:lstStyle>
            <a:lvl1pPr algn="ctr">
              <a:defRPr sz="4400" baseline="0">
                <a:latin typeface="Arial Narrow" pitchFamily="34" charset="0"/>
              </a:defRPr>
            </a:lvl1pPr>
          </a:lstStyle>
          <a:p>
            <a:r>
              <a:rPr lang="en-US" dirty="0" smtClean="0"/>
              <a:t>Title Goes Here</a:t>
            </a:r>
            <a:endParaRPr lang="en-US" dirty="0"/>
          </a:p>
        </p:txBody>
      </p:sp>
      <p:sp>
        <p:nvSpPr>
          <p:cNvPr id="3" name="Subtitle 2"/>
          <p:cNvSpPr>
            <a:spLocks noGrp="1"/>
          </p:cNvSpPr>
          <p:nvPr>
            <p:ph type="subTitle" idx="1" hasCustomPrompt="1"/>
          </p:nvPr>
        </p:nvSpPr>
        <p:spPr>
          <a:xfrm>
            <a:off x="5715000" y="4953000"/>
            <a:ext cx="2590800" cy="1143000"/>
          </a:xfrm>
        </p:spPr>
        <p:txBody>
          <a:bodyPr/>
          <a:lstStyle>
            <a:lvl1pPr marL="0" indent="0" algn="ctr">
              <a:buNone/>
              <a:defRPr baseline="0">
                <a:solidFill>
                  <a:schemeClr val="tx1">
                    <a:tint val="75000"/>
                  </a:schemeClr>
                </a:solidFill>
                <a:latin typeface="Arial Narrow"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Name Goes Here</a:t>
            </a:r>
            <a:endParaRPr lang="en-US" dirty="0"/>
          </a:p>
        </p:txBody>
      </p:sp>
      <p:sp>
        <p:nvSpPr>
          <p:cNvPr id="9" name="TextBox 8"/>
          <p:cNvSpPr txBox="1"/>
          <p:nvPr userDrawn="1"/>
        </p:nvSpPr>
        <p:spPr>
          <a:xfrm>
            <a:off x="152400" y="5704582"/>
            <a:ext cx="3733800" cy="1077218"/>
          </a:xfrm>
          <a:prstGeom prst="rect">
            <a:avLst/>
          </a:prstGeom>
          <a:noFill/>
        </p:spPr>
        <p:txBody>
          <a:bodyPr wrap="square" rtlCol="0">
            <a:spAutoFit/>
          </a:bodyPr>
          <a:lstStyle/>
          <a:p>
            <a:r>
              <a:rPr lang="en-US" sz="800" dirty="0">
                <a:solidFill>
                  <a:srgbClr val="000000"/>
                </a:solidFill>
              </a:rPr>
              <a:t>Nemours is currently funded by the Centers for Disease Control and Prevention (CDC) under a five-year Cooperative Agreement (1U58DP004102-01) to support states/localities in launching early care and education learning collaboratives focused on childhood obesity prevention.  The views expressed in written materials or publications, or by speakers and moderators do not necessarily reflect the official policies of the Department of Health and Human Services, nor does the mention of trade names, commercial practices, or organizations imply endorsement by the U.S. Government.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13">
    <p:spTree>
      <p:nvGrpSpPr>
        <p:cNvPr id="1" name=""/>
        <p:cNvGrpSpPr/>
        <p:nvPr/>
      </p:nvGrpSpPr>
      <p:grpSpPr>
        <a:xfrm>
          <a:off x="0" y="0"/>
          <a:ext cx="0" cy="0"/>
          <a:chOff x="0" y="0"/>
          <a:chExt cx="0" cy="0"/>
        </a:xfrm>
      </p:grpSpPr>
      <p:sp>
        <p:nvSpPr>
          <p:cNvPr id="13" name="Rectangle 12"/>
          <p:cNvSpPr/>
          <p:nvPr userDrawn="1"/>
        </p:nvSpPr>
        <p:spPr>
          <a:xfrm>
            <a:off x="9144" y="9144"/>
            <a:ext cx="1143000" cy="1828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2" name="Rectangle 11"/>
          <p:cNvSpPr/>
          <p:nvPr userDrawn="1"/>
        </p:nvSpPr>
        <p:spPr>
          <a:xfrm>
            <a:off x="7991856" y="9144"/>
            <a:ext cx="1143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pic>
        <p:nvPicPr>
          <p:cNvPr id="11" name="Picture 9" descr="PPT_Orange_girl.jpg"/>
          <p:cNvPicPr>
            <a:picLocks noChangeAspect="1"/>
          </p:cNvPicPr>
          <p:nvPr userDrawn="1"/>
        </p:nvPicPr>
        <p:blipFill>
          <a:blip r:embed="rId2" cstate="email"/>
          <a:srcRect/>
          <a:stretch>
            <a:fillRect/>
          </a:stretch>
        </p:blipFill>
        <p:spPr bwMode="auto">
          <a:xfrm>
            <a:off x="0" y="384048"/>
            <a:ext cx="9144000" cy="4191000"/>
          </a:xfrm>
          <a:prstGeom prst="rect">
            <a:avLst/>
          </a:prstGeom>
          <a:noFill/>
          <a:ln w="9525">
            <a:noFill/>
            <a:miter lim="800000"/>
            <a:headEnd/>
            <a:tailEnd/>
          </a:ln>
        </p:spPr>
      </p:pic>
      <p:pic>
        <p:nvPicPr>
          <p:cNvPr id="6" name="Picture 5" descr="Nemours Logo.jpg"/>
          <p:cNvPicPr>
            <a:picLocks noChangeAspect="1"/>
          </p:cNvPicPr>
          <p:nvPr userDrawn="1"/>
        </p:nvPicPr>
        <p:blipFill>
          <a:blip r:embed="rId3" cstate="email"/>
          <a:srcRect/>
          <a:stretch>
            <a:fillRect/>
          </a:stretch>
        </p:blipFill>
        <p:spPr bwMode="auto">
          <a:xfrm>
            <a:off x="1825752" y="4800600"/>
            <a:ext cx="2085508" cy="782954"/>
          </a:xfrm>
          <a:prstGeom prst="rect">
            <a:avLst/>
          </a:prstGeom>
          <a:noFill/>
          <a:ln w="9525">
            <a:noFill/>
            <a:miter lim="800000"/>
            <a:headEnd/>
            <a:tailEnd/>
          </a:ln>
        </p:spPr>
      </p:pic>
      <p:pic>
        <p:nvPicPr>
          <p:cNvPr id="7" name="Picture 6" descr="C:\Users\ec0005\AppData\Local\Microsoft\Windows\Temporary Internet Files\Content.Outlook\LMRJ0BGX\CDC_logo_electronic_color_name.jpg"/>
          <p:cNvPicPr>
            <a:picLocks noChangeAspect="1"/>
          </p:cNvPicPr>
          <p:nvPr userDrawn="1"/>
        </p:nvPicPr>
        <p:blipFill>
          <a:blip r:embed="rId4" cstate="email"/>
          <a:srcRect/>
          <a:stretch>
            <a:fillRect/>
          </a:stretch>
        </p:blipFill>
        <p:spPr bwMode="auto">
          <a:xfrm>
            <a:off x="304800" y="4953000"/>
            <a:ext cx="835152" cy="600266"/>
          </a:xfrm>
          <a:prstGeom prst="rect">
            <a:avLst/>
          </a:prstGeom>
          <a:noFill/>
          <a:ln w="9525">
            <a:noFill/>
            <a:miter lim="800000"/>
            <a:headEnd/>
            <a:tailEnd/>
          </a:ln>
        </p:spPr>
      </p:pic>
      <p:sp>
        <p:nvSpPr>
          <p:cNvPr id="2" name="Title 1"/>
          <p:cNvSpPr>
            <a:spLocks noGrp="1"/>
          </p:cNvSpPr>
          <p:nvPr>
            <p:ph type="ctrTitle" hasCustomPrompt="1"/>
          </p:nvPr>
        </p:nvSpPr>
        <p:spPr>
          <a:xfrm>
            <a:off x="5181600" y="838200"/>
            <a:ext cx="3810000" cy="2743200"/>
          </a:xfrm>
        </p:spPr>
        <p:txBody>
          <a:bodyPr>
            <a:normAutofit/>
          </a:bodyPr>
          <a:lstStyle>
            <a:lvl1pPr algn="ctr">
              <a:defRPr sz="4400" baseline="0">
                <a:latin typeface="Arial Narrow" pitchFamily="34" charset="0"/>
              </a:defRPr>
            </a:lvl1pPr>
          </a:lstStyle>
          <a:p>
            <a:r>
              <a:rPr lang="en-US" dirty="0" smtClean="0"/>
              <a:t>Title Goes Here</a:t>
            </a:r>
            <a:endParaRPr lang="en-US" dirty="0"/>
          </a:p>
        </p:txBody>
      </p:sp>
      <p:sp>
        <p:nvSpPr>
          <p:cNvPr id="3" name="Subtitle 2"/>
          <p:cNvSpPr>
            <a:spLocks noGrp="1"/>
          </p:cNvSpPr>
          <p:nvPr>
            <p:ph type="subTitle" idx="1" hasCustomPrompt="1"/>
          </p:nvPr>
        </p:nvSpPr>
        <p:spPr>
          <a:xfrm>
            <a:off x="5715000" y="4953000"/>
            <a:ext cx="2590800" cy="1143000"/>
          </a:xfrm>
        </p:spPr>
        <p:txBody>
          <a:bodyPr/>
          <a:lstStyle>
            <a:lvl1pPr marL="0" indent="0" algn="ctr">
              <a:buNone/>
              <a:defRPr baseline="0">
                <a:solidFill>
                  <a:schemeClr val="tx1">
                    <a:tint val="75000"/>
                  </a:schemeClr>
                </a:solidFill>
                <a:latin typeface="Arial Narrow"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Name Goes Here</a:t>
            </a:r>
            <a:endParaRPr lang="en-US" dirty="0"/>
          </a:p>
        </p:txBody>
      </p:sp>
      <p:sp>
        <p:nvSpPr>
          <p:cNvPr id="9" name="TextBox 8"/>
          <p:cNvSpPr txBox="1"/>
          <p:nvPr userDrawn="1"/>
        </p:nvSpPr>
        <p:spPr>
          <a:xfrm>
            <a:off x="152400" y="5704582"/>
            <a:ext cx="3733800" cy="1077218"/>
          </a:xfrm>
          <a:prstGeom prst="rect">
            <a:avLst/>
          </a:prstGeom>
          <a:noFill/>
        </p:spPr>
        <p:txBody>
          <a:bodyPr wrap="square" rtlCol="0">
            <a:spAutoFit/>
          </a:bodyPr>
          <a:lstStyle/>
          <a:p>
            <a:r>
              <a:rPr lang="en-US" sz="800" dirty="0">
                <a:solidFill>
                  <a:srgbClr val="000000"/>
                </a:solidFill>
              </a:rPr>
              <a:t>Nemours is currently funded by the Centers for Disease Control and Prevention (CDC) under a five-year Cooperative Agreement (1U58DP004102-01) to support states/localities in launching early care and education learning collaboratives focused on childhood obesity prevention.  The views expressed in written materials or publications, or by speakers and moderators do not necessarily reflect the official policies of the Department of Health and Human Services, nor does the mention of trade names, commercial practices, or organizations imply endorsement by the U.S. Government.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14">
    <p:spTree>
      <p:nvGrpSpPr>
        <p:cNvPr id="1" name=""/>
        <p:cNvGrpSpPr/>
        <p:nvPr/>
      </p:nvGrpSpPr>
      <p:grpSpPr>
        <a:xfrm>
          <a:off x="0" y="0"/>
          <a:ext cx="0" cy="0"/>
          <a:chOff x="0" y="0"/>
          <a:chExt cx="0" cy="0"/>
        </a:xfrm>
      </p:grpSpPr>
      <p:sp>
        <p:nvSpPr>
          <p:cNvPr id="12" name="Rectangle 11"/>
          <p:cNvSpPr/>
          <p:nvPr userDrawn="1"/>
        </p:nvSpPr>
        <p:spPr>
          <a:xfrm>
            <a:off x="7991856" y="9144"/>
            <a:ext cx="1143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3" name="Rectangle 12"/>
          <p:cNvSpPr/>
          <p:nvPr userDrawn="1"/>
        </p:nvSpPr>
        <p:spPr>
          <a:xfrm>
            <a:off x="9144" y="9144"/>
            <a:ext cx="1143000" cy="1828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pic>
        <p:nvPicPr>
          <p:cNvPr id="10" name="Picture 9" descr="PPT_Mom_baby.jpg"/>
          <p:cNvPicPr>
            <a:picLocks noChangeAspect="1"/>
          </p:cNvPicPr>
          <p:nvPr userDrawn="1"/>
        </p:nvPicPr>
        <p:blipFill>
          <a:blip r:embed="rId2" cstate="email"/>
          <a:srcRect/>
          <a:stretch>
            <a:fillRect/>
          </a:stretch>
        </p:blipFill>
        <p:spPr bwMode="auto">
          <a:xfrm>
            <a:off x="0" y="384048"/>
            <a:ext cx="9144000" cy="4191000"/>
          </a:xfrm>
          <a:prstGeom prst="rect">
            <a:avLst/>
          </a:prstGeom>
          <a:noFill/>
          <a:ln w="9525">
            <a:noFill/>
            <a:miter lim="800000"/>
            <a:headEnd/>
            <a:tailEnd/>
          </a:ln>
        </p:spPr>
      </p:pic>
      <p:pic>
        <p:nvPicPr>
          <p:cNvPr id="6" name="Picture 5" descr="Nemours Logo.jpg"/>
          <p:cNvPicPr>
            <a:picLocks noChangeAspect="1"/>
          </p:cNvPicPr>
          <p:nvPr userDrawn="1"/>
        </p:nvPicPr>
        <p:blipFill>
          <a:blip r:embed="rId3" cstate="email"/>
          <a:srcRect/>
          <a:stretch>
            <a:fillRect/>
          </a:stretch>
        </p:blipFill>
        <p:spPr bwMode="auto">
          <a:xfrm>
            <a:off x="1825752" y="4800600"/>
            <a:ext cx="2085508" cy="782954"/>
          </a:xfrm>
          <a:prstGeom prst="rect">
            <a:avLst/>
          </a:prstGeom>
          <a:noFill/>
          <a:ln w="9525">
            <a:noFill/>
            <a:miter lim="800000"/>
            <a:headEnd/>
            <a:tailEnd/>
          </a:ln>
        </p:spPr>
      </p:pic>
      <p:pic>
        <p:nvPicPr>
          <p:cNvPr id="7" name="Picture 6" descr="C:\Users\ec0005\AppData\Local\Microsoft\Windows\Temporary Internet Files\Content.Outlook\LMRJ0BGX\CDC_logo_electronic_color_name.jpg"/>
          <p:cNvPicPr>
            <a:picLocks noChangeAspect="1"/>
          </p:cNvPicPr>
          <p:nvPr userDrawn="1"/>
        </p:nvPicPr>
        <p:blipFill>
          <a:blip r:embed="rId4" cstate="email"/>
          <a:srcRect/>
          <a:stretch>
            <a:fillRect/>
          </a:stretch>
        </p:blipFill>
        <p:spPr bwMode="auto">
          <a:xfrm>
            <a:off x="304800" y="4953000"/>
            <a:ext cx="835152" cy="600266"/>
          </a:xfrm>
          <a:prstGeom prst="rect">
            <a:avLst/>
          </a:prstGeom>
          <a:noFill/>
          <a:ln w="9525">
            <a:noFill/>
            <a:miter lim="800000"/>
            <a:headEnd/>
            <a:tailEnd/>
          </a:ln>
        </p:spPr>
      </p:pic>
      <p:sp>
        <p:nvSpPr>
          <p:cNvPr id="2" name="Title 1"/>
          <p:cNvSpPr>
            <a:spLocks noGrp="1"/>
          </p:cNvSpPr>
          <p:nvPr>
            <p:ph type="ctrTitle" hasCustomPrompt="1"/>
          </p:nvPr>
        </p:nvSpPr>
        <p:spPr>
          <a:xfrm>
            <a:off x="5181600" y="838200"/>
            <a:ext cx="3810000" cy="2743200"/>
          </a:xfrm>
        </p:spPr>
        <p:txBody>
          <a:bodyPr>
            <a:normAutofit/>
          </a:bodyPr>
          <a:lstStyle>
            <a:lvl1pPr algn="ctr">
              <a:defRPr sz="4400" baseline="0">
                <a:latin typeface="Arial Narrow" pitchFamily="34" charset="0"/>
              </a:defRPr>
            </a:lvl1pPr>
          </a:lstStyle>
          <a:p>
            <a:r>
              <a:rPr lang="en-US" dirty="0" smtClean="0"/>
              <a:t>Title Goes Here</a:t>
            </a:r>
            <a:endParaRPr lang="en-US" dirty="0"/>
          </a:p>
        </p:txBody>
      </p:sp>
      <p:sp>
        <p:nvSpPr>
          <p:cNvPr id="3" name="Subtitle 2"/>
          <p:cNvSpPr>
            <a:spLocks noGrp="1"/>
          </p:cNvSpPr>
          <p:nvPr>
            <p:ph type="subTitle" idx="1" hasCustomPrompt="1"/>
          </p:nvPr>
        </p:nvSpPr>
        <p:spPr>
          <a:xfrm>
            <a:off x="5715000" y="4953000"/>
            <a:ext cx="2590800" cy="1143000"/>
          </a:xfrm>
        </p:spPr>
        <p:txBody>
          <a:bodyPr/>
          <a:lstStyle>
            <a:lvl1pPr marL="0" indent="0" algn="ctr">
              <a:buNone/>
              <a:defRPr baseline="0">
                <a:solidFill>
                  <a:schemeClr val="tx1">
                    <a:tint val="75000"/>
                  </a:schemeClr>
                </a:solidFill>
                <a:latin typeface="Arial Narrow"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Name Goes Here</a:t>
            </a:r>
            <a:endParaRPr lang="en-US" dirty="0"/>
          </a:p>
        </p:txBody>
      </p:sp>
      <p:sp>
        <p:nvSpPr>
          <p:cNvPr id="9" name="TextBox 8"/>
          <p:cNvSpPr txBox="1"/>
          <p:nvPr userDrawn="1"/>
        </p:nvSpPr>
        <p:spPr>
          <a:xfrm>
            <a:off x="152400" y="5704582"/>
            <a:ext cx="3733800" cy="1077218"/>
          </a:xfrm>
          <a:prstGeom prst="rect">
            <a:avLst/>
          </a:prstGeom>
          <a:noFill/>
        </p:spPr>
        <p:txBody>
          <a:bodyPr wrap="square" rtlCol="0">
            <a:spAutoFit/>
          </a:bodyPr>
          <a:lstStyle/>
          <a:p>
            <a:r>
              <a:rPr lang="en-US" sz="800" dirty="0">
                <a:solidFill>
                  <a:srgbClr val="000000"/>
                </a:solidFill>
              </a:rPr>
              <a:t>Nemours is currently funded by the Centers for Disease Control and Prevention (CDC) under a five-year Cooperative Agreement (1U58DP004102-01) to support states/localities in launching early care and education learning collaboratives focused on childhood obesity prevention.  The views expressed in written materials or publications, or by speakers and moderators do not necessarily reflect the official policies of the Department of Health and Human Services, nor does the mention of trade names, commercial practices, or organizations imply endorsement by the U.S. Government.</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15">
    <p:spTree>
      <p:nvGrpSpPr>
        <p:cNvPr id="1" name=""/>
        <p:cNvGrpSpPr/>
        <p:nvPr/>
      </p:nvGrpSpPr>
      <p:grpSpPr>
        <a:xfrm>
          <a:off x="0" y="0"/>
          <a:ext cx="0" cy="0"/>
          <a:chOff x="0" y="0"/>
          <a:chExt cx="0" cy="0"/>
        </a:xfrm>
      </p:grpSpPr>
      <p:sp>
        <p:nvSpPr>
          <p:cNvPr id="12" name="Rectangle 11"/>
          <p:cNvSpPr/>
          <p:nvPr userDrawn="1"/>
        </p:nvSpPr>
        <p:spPr>
          <a:xfrm>
            <a:off x="7991856" y="9144"/>
            <a:ext cx="1143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3" name="Rectangle 12"/>
          <p:cNvSpPr/>
          <p:nvPr userDrawn="1"/>
        </p:nvSpPr>
        <p:spPr>
          <a:xfrm>
            <a:off x="9144" y="9144"/>
            <a:ext cx="1143000" cy="1828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pic>
        <p:nvPicPr>
          <p:cNvPr id="11" name="Picture 9" descr="PPT_water-girl.jpg"/>
          <p:cNvPicPr>
            <a:picLocks noChangeAspect="1"/>
          </p:cNvPicPr>
          <p:nvPr userDrawn="1"/>
        </p:nvPicPr>
        <p:blipFill>
          <a:blip r:embed="rId2" cstate="email"/>
          <a:srcRect/>
          <a:stretch>
            <a:fillRect/>
          </a:stretch>
        </p:blipFill>
        <p:spPr bwMode="auto">
          <a:xfrm>
            <a:off x="0" y="384048"/>
            <a:ext cx="9237663" cy="4227513"/>
          </a:xfrm>
          <a:prstGeom prst="rect">
            <a:avLst/>
          </a:prstGeom>
          <a:noFill/>
          <a:ln w="9525">
            <a:noFill/>
            <a:miter lim="800000"/>
            <a:headEnd/>
            <a:tailEnd/>
          </a:ln>
        </p:spPr>
      </p:pic>
      <p:pic>
        <p:nvPicPr>
          <p:cNvPr id="6" name="Picture 5" descr="Nemours Logo.jpg"/>
          <p:cNvPicPr>
            <a:picLocks noChangeAspect="1"/>
          </p:cNvPicPr>
          <p:nvPr userDrawn="1"/>
        </p:nvPicPr>
        <p:blipFill>
          <a:blip r:embed="rId3" cstate="email"/>
          <a:srcRect/>
          <a:stretch>
            <a:fillRect/>
          </a:stretch>
        </p:blipFill>
        <p:spPr bwMode="auto">
          <a:xfrm>
            <a:off x="1825752" y="4800600"/>
            <a:ext cx="2085508" cy="782954"/>
          </a:xfrm>
          <a:prstGeom prst="rect">
            <a:avLst/>
          </a:prstGeom>
          <a:noFill/>
          <a:ln w="9525">
            <a:noFill/>
            <a:miter lim="800000"/>
            <a:headEnd/>
            <a:tailEnd/>
          </a:ln>
        </p:spPr>
      </p:pic>
      <p:pic>
        <p:nvPicPr>
          <p:cNvPr id="7" name="Picture 6" descr="C:\Users\ec0005\AppData\Local\Microsoft\Windows\Temporary Internet Files\Content.Outlook\LMRJ0BGX\CDC_logo_electronic_color_name.jpg"/>
          <p:cNvPicPr>
            <a:picLocks noChangeAspect="1"/>
          </p:cNvPicPr>
          <p:nvPr userDrawn="1"/>
        </p:nvPicPr>
        <p:blipFill>
          <a:blip r:embed="rId4" cstate="email"/>
          <a:srcRect/>
          <a:stretch>
            <a:fillRect/>
          </a:stretch>
        </p:blipFill>
        <p:spPr bwMode="auto">
          <a:xfrm>
            <a:off x="304800" y="4953000"/>
            <a:ext cx="835152" cy="600266"/>
          </a:xfrm>
          <a:prstGeom prst="rect">
            <a:avLst/>
          </a:prstGeom>
          <a:noFill/>
          <a:ln w="9525">
            <a:noFill/>
            <a:miter lim="800000"/>
            <a:headEnd/>
            <a:tailEnd/>
          </a:ln>
        </p:spPr>
      </p:pic>
      <p:sp>
        <p:nvSpPr>
          <p:cNvPr id="2" name="Title 1"/>
          <p:cNvSpPr>
            <a:spLocks noGrp="1"/>
          </p:cNvSpPr>
          <p:nvPr>
            <p:ph type="ctrTitle" hasCustomPrompt="1"/>
          </p:nvPr>
        </p:nvSpPr>
        <p:spPr>
          <a:xfrm>
            <a:off x="5867400" y="838200"/>
            <a:ext cx="2971800" cy="2743200"/>
          </a:xfrm>
        </p:spPr>
        <p:txBody>
          <a:bodyPr>
            <a:normAutofit/>
          </a:bodyPr>
          <a:lstStyle>
            <a:lvl1pPr algn="ctr">
              <a:defRPr sz="4400" baseline="0">
                <a:latin typeface="Arial Narrow" pitchFamily="34" charset="0"/>
              </a:defRPr>
            </a:lvl1pPr>
          </a:lstStyle>
          <a:p>
            <a:r>
              <a:rPr lang="en-US" dirty="0" smtClean="0"/>
              <a:t>Title Goes Here</a:t>
            </a:r>
            <a:endParaRPr lang="en-US" dirty="0"/>
          </a:p>
        </p:txBody>
      </p:sp>
      <p:sp>
        <p:nvSpPr>
          <p:cNvPr id="3" name="Subtitle 2"/>
          <p:cNvSpPr>
            <a:spLocks noGrp="1"/>
          </p:cNvSpPr>
          <p:nvPr>
            <p:ph type="subTitle" idx="1" hasCustomPrompt="1"/>
          </p:nvPr>
        </p:nvSpPr>
        <p:spPr>
          <a:xfrm>
            <a:off x="6057900" y="4953000"/>
            <a:ext cx="2590800" cy="1143000"/>
          </a:xfrm>
        </p:spPr>
        <p:txBody>
          <a:bodyPr/>
          <a:lstStyle>
            <a:lvl1pPr marL="0" indent="0" algn="ctr">
              <a:buNone/>
              <a:defRPr baseline="0">
                <a:solidFill>
                  <a:schemeClr val="tx1">
                    <a:tint val="75000"/>
                  </a:schemeClr>
                </a:solidFill>
                <a:latin typeface="Arial Narrow"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Name Goes Here</a:t>
            </a:r>
            <a:endParaRPr lang="en-US" dirty="0"/>
          </a:p>
        </p:txBody>
      </p:sp>
      <p:sp>
        <p:nvSpPr>
          <p:cNvPr id="9" name="TextBox 8"/>
          <p:cNvSpPr txBox="1"/>
          <p:nvPr userDrawn="1"/>
        </p:nvSpPr>
        <p:spPr>
          <a:xfrm>
            <a:off x="152400" y="5704582"/>
            <a:ext cx="3733800" cy="1077218"/>
          </a:xfrm>
          <a:prstGeom prst="rect">
            <a:avLst/>
          </a:prstGeom>
          <a:noFill/>
        </p:spPr>
        <p:txBody>
          <a:bodyPr wrap="square" rtlCol="0">
            <a:spAutoFit/>
          </a:bodyPr>
          <a:lstStyle/>
          <a:p>
            <a:r>
              <a:rPr lang="en-US" sz="800" dirty="0">
                <a:solidFill>
                  <a:srgbClr val="000000"/>
                </a:solidFill>
              </a:rPr>
              <a:t>Nemours is currently funded by the Centers for Disease Control and Prevention (CDC) under a five-year Cooperative Agreement (1U58DP004102-01) to support states/localities in launching early care and education learning collaboratives focused on childhood obesity prevention.  The views expressed in written materials or publications, or by speakers and moderators do not necessarily reflect the official policies of the Department of Health and Human Services, nor does the mention of trade names, commercial practices, or organizations imply endorsement by the U.S. Government.</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Header and Content 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3400" y="0"/>
            <a:ext cx="7315200" cy="1295400"/>
          </a:xfrm>
        </p:spPr>
        <p:txBody>
          <a:bodyPr/>
          <a:lstStyle>
            <a:lvl1pPr>
              <a:defRPr/>
            </a:lvl1pPr>
          </a:lstStyle>
          <a:p>
            <a:r>
              <a:rPr lang="en-US" dirty="0" smtClean="0"/>
              <a:t>Header Goes Here</a:t>
            </a:r>
            <a:endParaRPr lang="en-US" dirty="0"/>
          </a:p>
        </p:txBody>
      </p:sp>
      <p:sp>
        <p:nvSpPr>
          <p:cNvPr id="3" name="Content Placeholder 2"/>
          <p:cNvSpPr>
            <a:spLocks noGrp="1"/>
          </p:cNvSpPr>
          <p:nvPr>
            <p:ph idx="1" hasCustomPrompt="1"/>
          </p:nvPr>
        </p:nvSpPr>
        <p:spPr>
          <a:xfrm>
            <a:off x="685800" y="1371600"/>
            <a:ext cx="7010400" cy="4876800"/>
          </a:xfrm>
        </p:spPr>
        <p:txBody>
          <a:bodyPr/>
          <a:lstStyle>
            <a:lvl1pPr>
              <a:defRPr b="0" baseline="0"/>
            </a:lvl1pPr>
            <a:lvl2pPr>
              <a:buFont typeface="Times New Roman" pitchFamily="18" charset="0"/>
              <a:buChar char="–"/>
              <a:defRPr b="0" baseline="0"/>
            </a:lvl2pPr>
            <a:lvl3pPr>
              <a:defRPr b="0" baseline="0"/>
            </a:lvl3pPr>
            <a:lvl4pPr>
              <a:buFont typeface="Times New Roman" pitchFamily="18" charset="0"/>
              <a:buChar char="–"/>
              <a:defRPr b="0" baseline="0"/>
            </a:lvl4pPr>
            <a:lvl5pPr>
              <a:defRPr b="0" baseline="0"/>
            </a:lvl5pPr>
          </a:lstStyle>
          <a:p>
            <a:r>
              <a:rPr lang="en-US" dirty="0" smtClean="0"/>
              <a:t>You can replace this text with your content.</a:t>
            </a:r>
          </a:p>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endParaRPr lang="en-US" dirty="0" smtClean="0"/>
          </a:p>
          <a:p>
            <a:endParaRPr lang="en-US" dirty="0" smtClean="0"/>
          </a:p>
        </p:txBody>
      </p:sp>
      <p:pic>
        <p:nvPicPr>
          <p:cNvPr id="7" name="Picture 6" descr="pre-k-pals-side.jp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985760" y="0"/>
            <a:ext cx="1158240" cy="6858000"/>
          </a:xfrm>
          <a:prstGeom prst="rect">
            <a:avLst/>
          </a:prstGeom>
        </p:spPr>
      </p:pic>
      <p:sp>
        <p:nvSpPr>
          <p:cNvPr id="9" name="Rectangle 5"/>
          <p:cNvSpPr>
            <a:spLocks noGrp="1" noChangeArrowheads="1"/>
          </p:cNvSpPr>
          <p:nvPr>
            <p:ph type="ftr" sz="quarter" idx="3"/>
          </p:nvPr>
        </p:nvSpPr>
        <p:spPr bwMode="auto">
          <a:xfrm>
            <a:off x="3048000" y="6477000"/>
            <a:ext cx="4114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a:latin typeface="+mj-lt"/>
                <a:ea typeface="+mn-ea"/>
              </a:defRPr>
            </a:lvl1pPr>
          </a:lstStyle>
          <a:p>
            <a:pPr>
              <a:defRPr/>
            </a:pPr>
            <a:endParaRPr lang="en-US" dirty="0">
              <a:solidFill>
                <a:srgbClr val="000000"/>
              </a:solidFill>
            </a:endParaRPr>
          </a:p>
        </p:txBody>
      </p:sp>
      <p:sp>
        <p:nvSpPr>
          <p:cNvPr id="10" name="Slide Number Placeholder 5"/>
          <p:cNvSpPr>
            <a:spLocks noGrp="1"/>
          </p:cNvSpPr>
          <p:nvPr>
            <p:ph type="sldNum" sz="quarter" idx="4"/>
          </p:nvPr>
        </p:nvSpPr>
        <p:spPr>
          <a:xfrm>
            <a:off x="152400" y="6477000"/>
            <a:ext cx="2133600" cy="457200"/>
          </a:xfrm>
          <a:prstGeom prst="rect">
            <a:avLst/>
          </a:prstGeom>
        </p:spPr>
        <p:txBody>
          <a:bodyPr vert="horz" lIns="91440" tIns="45720" rIns="91440" bIns="45720" rtlCol="0" anchor="t" anchorCtr="0"/>
          <a:lstStyle>
            <a:lvl1pPr algn="r">
              <a:defRPr sz="1200">
                <a:solidFill>
                  <a:schemeClr val="tx1">
                    <a:tint val="75000"/>
                  </a:schemeClr>
                </a:solidFill>
                <a:latin typeface="+mj-lt"/>
              </a:defRPr>
            </a:lvl1pPr>
          </a:lstStyle>
          <a:p>
            <a:pPr algn="l"/>
            <a:fld id="{020EDDED-708C-47C4-A8EB-CD8AA8CA6A97}" type="slidenum">
              <a:rPr lang="en-US" smtClean="0">
                <a:solidFill>
                  <a:srgbClr val="000000">
                    <a:tint val="75000"/>
                  </a:srgbClr>
                </a:solidFill>
              </a:rPr>
              <a:pPr algn="l"/>
              <a:t>‹#›</a:t>
            </a:fld>
            <a:endParaRPr lang="en-US" dirty="0">
              <a:solidFill>
                <a:srgbClr val="000000">
                  <a:tint val="75000"/>
                </a:srgbClr>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Header and Content 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3400" y="0"/>
            <a:ext cx="7315200" cy="1295400"/>
          </a:xfrm>
        </p:spPr>
        <p:txBody>
          <a:bodyPr/>
          <a:lstStyle>
            <a:lvl1pPr>
              <a:defRPr/>
            </a:lvl1pPr>
          </a:lstStyle>
          <a:p>
            <a:r>
              <a:rPr lang="en-US" dirty="0" smtClean="0"/>
              <a:t>Header Goes Here</a:t>
            </a:r>
            <a:endParaRPr lang="en-US" dirty="0"/>
          </a:p>
        </p:txBody>
      </p:sp>
      <p:sp>
        <p:nvSpPr>
          <p:cNvPr id="3" name="Content Placeholder 2"/>
          <p:cNvSpPr>
            <a:spLocks noGrp="1"/>
          </p:cNvSpPr>
          <p:nvPr>
            <p:ph idx="1" hasCustomPrompt="1"/>
          </p:nvPr>
        </p:nvSpPr>
        <p:spPr>
          <a:xfrm>
            <a:off x="685800" y="1371600"/>
            <a:ext cx="7010400" cy="4876800"/>
          </a:xfrm>
        </p:spPr>
        <p:txBody>
          <a:bodyPr/>
          <a:lstStyle>
            <a:lvl1pPr>
              <a:defRPr b="0"/>
            </a:lvl1pPr>
          </a:lstStyle>
          <a:p>
            <a:r>
              <a:rPr lang="en-US" dirty="0" smtClean="0"/>
              <a:t>You can replace this text with your content.</a:t>
            </a:r>
          </a:p>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endParaRPr lang="en-US" dirty="0" smtClean="0"/>
          </a:p>
        </p:txBody>
      </p:sp>
      <p:pic>
        <p:nvPicPr>
          <p:cNvPr id="8" name="Picture 7" descr="baby-blanket.jp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985760" y="-8467"/>
            <a:ext cx="1158240" cy="6858000"/>
          </a:xfrm>
          <a:prstGeom prst="rect">
            <a:avLst/>
          </a:prstGeom>
        </p:spPr>
      </p:pic>
      <p:sp>
        <p:nvSpPr>
          <p:cNvPr id="11" name="Rectangle 5"/>
          <p:cNvSpPr>
            <a:spLocks noGrp="1" noChangeArrowheads="1"/>
          </p:cNvSpPr>
          <p:nvPr>
            <p:ph type="ftr" sz="quarter" idx="3"/>
          </p:nvPr>
        </p:nvSpPr>
        <p:spPr bwMode="auto">
          <a:xfrm>
            <a:off x="3048000" y="6477000"/>
            <a:ext cx="4114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a:latin typeface="+mj-lt"/>
                <a:ea typeface="+mn-ea"/>
              </a:defRPr>
            </a:lvl1pPr>
          </a:lstStyle>
          <a:p>
            <a:pPr>
              <a:defRPr/>
            </a:pPr>
            <a:endParaRPr lang="en-US" dirty="0">
              <a:solidFill>
                <a:srgbClr val="000000"/>
              </a:solidFill>
            </a:endParaRPr>
          </a:p>
        </p:txBody>
      </p:sp>
      <p:sp>
        <p:nvSpPr>
          <p:cNvPr id="12" name="Slide Number Placeholder 5"/>
          <p:cNvSpPr>
            <a:spLocks noGrp="1"/>
          </p:cNvSpPr>
          <p:nvPr>
            <p:ph type="sldNum" sz="quarter" idx="4"/>
          </p:nvPr>
        </p:nvSpPr>
        <p:spPr>
          <a:xfrm>
            <a:off x="152400" y="6477000"/>
            <a:ext cx="2133600" cy="457200"/>
          </a:xfrm>
          <a:prstGeom prst="rect">
            <a:avLst/>
          </a:prstGeom>
        </p:spPr>
        <p:txBody>
          <a:bodyPr vert="horz" lIns="91440" tIns="45720" rIns="91440" bIns="45720" rtlCol="0" anchor="t" anchorCtr="0"/>
          <a:lstStyle>
            <a:lvl1pPr algn="r">
              <a:defRPr sz="1200">
                <a:solidFill>
                  <a:schemeClr val="tx1">
                    <a:tint val="75000"/>
                  </a:schemeClr>
                </a:solidFill>
                <a:latin typeface="+mj-lt"/>
              </a:defRPr>
            </a:lvl1pPr>
          </a:lstStyle>
          <a:p>
            <a:pPr algn="l"/>
            <a:fld id="{020EDDED-708C-47C4-A8EB-CD8AA8CA6A97}" type="slidenum">
              <a:rPr lang="en-US" smtClean="0">
                <a:solidFill>
                  <a:srgbClr val="000000">
                    <a:tint val="75000"/>
                  </a:srgbClr>
                </a:solidFill>
              </a:rPr>
              <a:pPr algn="l"/>
              <a:t>‹#›</a:t>
            </a:fld>
            <a:endParaRPr lang="en-US" dirty="0">
              <a:solidFill>
                <a:srgbClr val="000000">
                  <a:tint val="75000"/>
                </a:srgbClr>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Header and Content 3">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3400" y="0"/>
            <a:ext cx="7315200" cy="1295400"/>
          </a:xfrm>
        </p:spPr>
        <p:txBody>
          <a:bodyPr/>
          <a:lstStyle>
            <a:lvl1pPr>
              <a:defRPr/>
            </a:lvl1pPr>
          </a:lstStyle>
          <a:p>
            <a:r>
              <a:rPr lang="en-US" dirty="0" smtClean="0"/>
              <a:t>Header Goes Here</a:t>
            </a:r>
            <a:endParaRPr lang="en-US" dirty="0"/>
          </a:p>
        </p:txBody>
      </p:sp>
      <p:sp>
        <p:nvSpPr>
          <p:cNvPr id="3" name="Content Placeholder 2"/>
          <p:cNvSpPr>
            <a:spLocks noGrp="1"/>
          </p:cNvSpPr>
          <p:nvPr>
            <p:ph idx="1" hasCustomPrompt="1"/>
          </p:nvPr>
        </p:nvSpPr>
        <p:spPr>
          <a:xfrm>
            <a:off x="685800" y="1371600"/>
            <a:ext cx="7010400" cy="4876800"/>
          </a:xfrm>
        </p:spPr>
        <p:txBody>
          <a:bodyPr/>
          <a:lstStyle>
            <a:lvl1pPr>
              <a:defRPr b="0"/>
            </a:lvl1pPr>
          </a:lstStyle>
          <a:p>
            <a:r>
              <a:rPr lang="en-US" dirty="0" smtClean="0"/>
              <a:t>You can replace this text with your content.</a:t>
            </a:r>
          </a:p>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pic>
        <p:nvPicPr>
          <p:cNvPr id="9" name="Picture 12" descr="wake-up_ppt_strip"/>
          <p:cNvPicPr>
            <a:picLocks noChangeAspect="1" noChangeArrowheads="1"/>
          </p:cNvPicPr>
          <p:nvPr userDrawn="1"/>
        </p:nvPicPr>
        <p:blipFill>
          <a:blip r:embed="rId2" cstate="email"/>
          <a:srcRect/>
          <a:stretch>
            <a:fillRect/>
          </a:stretch>
        </p:blipFill>
        <p:spPr bwMode="auto">
          <a:xfrm>
            <a:off x="8001000" y="0"/>
            <a:ext cx="1143000" cy="6858000"/>
          </a:xfrm>
          <a:prstGeom prst="rect">
            <a:avLst/>
          </a:prstGeom>
          <a:noFill/>
          <a:ln w="9525">
            <a:noFill/>
            <a:miter lim="800000"/>
            <a:headEnd/>
            <a:tailEnd/>
          </a:ln>
        </p:spPr>
      </p:pic>
      <p:sp>
        <p:nvSpPr>
          <p:cNvPr id="10" name="Rectangle 5"/>
          <p:cNvSpPr>
            <a:spLocks noGrp="1" noChangeArrowheads="1"/>
          </p:cNvSpPr>
          <p:nvPr>
            <p:ph type="ftr" sz="quarter" idx="3"/>
          </p:nvPr>
        </p:nvSpPr>
        <p:spPr bwMode="auto">
          <a:xfrm>
            <a:off x="3048000" y="6477000"/>
            <a:ext cx="4114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a:latin typeface="+mj-lt"/>
                <a:ea typeface="+mn-ea"/>
              </a:defRPr>
            </a:lvl1pPr>
          </a:lstStyle>
          <a:p>
            <a:pPr>
              <a:defRPr/>
            </a:pPr>
            <a:endParaRPr lang="en-US" dirty="0">
              <a:solidFill>
                <a:srgbClr val="000000"/>
              </a:solidFill>
            </a:endParaRPr>
          </a:p>
        </p:txBody>
      </p:sp>
      <p:sp>
        <p:nvSpPr>
          <p:cNvPr id="11" name="Slide Number Placeholder 5"/>
          <p:cNvSpPr>
            <a:spLocks noGrp="1"/>
          </p:cNvSpPr>
          <p:nvPr>
            <p:ph type="sldNum" sz="quarter" idx="4"/>
          </p:nvPr>
        </p:nvSpPr>
        <p:spPr>
          <a:xfrm>
            <a:off x="152400" y="6477000"/>
            <a:ext cx="2133600" cy="457200"/>
          </a:xfrm>
          <a:prstGeom prst="rect">
            <a:avLst/>
          </a:prstGeom>
        </p:spPr>
        <p:txBody>
          <a:bodyPr vert="horz" lIns="91440" tIns="45720" rIns="91440" bIns="45720" rtlCol="0" anchor="t" anchorCtr="0"/>
          <a:lstStyle>
            <a:lvl1pPr algn="r">
              <a:defRPr sz="1200">
                <a:solidFill>
                  <a:schemeClr val="tx1">
                    <a:tint val="75000"/>
                  </a:schemeClr>
                </a:solidFill>
                <a:latin typeface="+mj-lt"/>
              </a:defRPr>
            </a:lvl1pPr>
          </a:lstStyle>
          <a:p>
            <a:pPr algn="l"/>
            <a:fld id="{020EDDED-708C-47C4-A8EB-CD8AA8CA6A97}" type="slidenum">
              <a:rPr lang="en-US" smtClean="0">
                <a:solidFill>
                  <a:srgbClr val="000000">
                    <a:tint val="75000"/>
                  </a:srgbClr>
                </a:solidFill>
              </a:rPr>
              <a:pPr algn="l"/>
              <a:t>‹#›</a:t>
            </a:fld>
            <a:endParaRPr lang="en-US" dirty="0">
              <a:solidFill>
                <a:srgbClr val="000000">
                  <a:tint val="75000"/>
                </a:srgbClr>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Header and Content 4">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3400" y="0"/>
            <a:ext cx="7315200" cy="1295400"/>
          </a:xfrm>
        </p:spPr>
        <p:txBody>
          <a:bodyPr/>
          <a:lstStyle>
            <a:lvl1pPr>
              <a:defRPr/>
            </a:lvl1pPr>
          </a:lstStyle>
          <a:p>
            <a:r>
              <a:rPr lang="en-US" dirty="0" smtClean="0"/>
              <a:t>Header Goes Here</a:t>
            </a:r>
            <a:endParaRPr lang="en-US" dirty="0"/>
          </a:p>
        </p:txBody>
      </p:sp>
      <p:sp>
        <p:nvSpPr>
          <p:cNvPr id="3" name="Content Placeholder 2"/>
          <p:cNvSpPr>
            <a:spLocks noGrp="1"/>
          </p:cNvSpPr>
          <p:nvPr>
            <p:ph idx="1" hasCustomPrompt="1"/>
          </p:nvPr>
        </p:nvSpPr>
        <p:spPr>
          <a:xfrm>
            <a:off x="685800" y="1371600"/>
            <a:ext cx="7010400" cy="4876800"/>
          </a:xfrm>
        </p:spPr>
        <p:txBody>
          <a:bodyPr/>
          <a:lstStyle>
            <a:lvl1pPr>
              <a:defRPr b="0"/>
            </a:lvl1pPr>
          </a:lstStyle>
          <a:p>
            <a:r>
              <a:rPr lang="en-US" dirty="0" smtClean="0"/>
              <a:t>You can replace this text with your content.</a:t>
            </a:r>
          </a:p>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pic>
        <p:nvPicPr>
          <p:cNvPr id="9" name="Picture 8" descr="diverse-daycare-side.jp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985760" y="0"/>
            <a:ext cx="1158240" cy="6858000"/>
          </a:xfrm>
          <a:prstGeom prst="rect">
            <a:avLst/>
          </a:prstGeom>
        </p:spPr>
      </p:pic>
      <p:sp>
        <p:nvSpPr>
          <p:cNvPr id="12" name="Rectangle 5"/>
          <p:cNvSpPr>
            <a:spLocks noGrp="1" noChangeArrowheads="1"/>
          </p:cNvSpPr>
          <p:nvPr>
            <p:ph type="ftr" sz="quarter" idx="3"/>
          </p:nvPr>
        </p:nvSpPr>
        <p:spPr bwMode="auto">
          <a:xfrm>
            <a:off x="3048000" y="6477000"/>
            <a:ext cx="4114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a:latin typeface="+mj-lt"/>
                <a:ea typeface="+mn-ea"/>
              </a:defRPr>
            </a:lvl1pPr>
          </a:lstStyle>
          <a:p>
            <a:pPr>
              <a:defRPr/>
            </a:pPr>
            <a:endParaRPr lang="en-US" dirty="0">
              <a:solidFill>
                <a:srgbClr val="000000"/>
              </a:solidFill>
            </a:endParaRPr>
          </a:p>
        </p:txBody>
      </p:sp>
      <p:sp>
        <p:nvSpPr>
          <p:cNvPr id="13" name="Slide Number Placeholder 5"/>
          <p:cNvSpPr>
            <a:spLocks noGrp="1"/>
          </p:cNvSpPr>
          <p:nvPr>
            <p:ph type="sldNum" sz="quarter" idx="4"/>
          </p:nvPr>
        </p:nvSpPr>
        <p:spPr>
          <a:xfrm>
            <a:off x="152400" y="6477000"/>
            <a:ext cx="2133600" cy="457200"/>
          </a:xfrm>
          <a:prstGeom prst="rect">
            <a:avLst/>
          </a:prstGeom>
        </p:spPr>
        <p:txBody>
          <a:bodyPr vert="horz" lIns="91440" tIns="45720" rIns="91440" bIns="45720" rtlCol="0" anchor="t" anchorCtr="0"/>
          <a:lstStyle>
            <a:lvl1pPr algn="r">
              <a:defRPr sz="1200">
                <a:solidFill>
                  <a:schemeClr val="tx1">
                    <a:tint val="75000"/>
                  </a:schemeClr>
                </a:solidFill>
                <a:latin typeface="+mj-lt"/>
              </a:defRPr>
            </a:lvl1pPr>
          </a:lstStyle>
          <a:p>
            <a:pPr algn="l"/>
            <a:fld id="{020EDDED-708C-47C4-A8EB-CD8AA8CA6A97}" type="slidenum">
              <a:rPr lang="en-US" smtClean="0">
                <a:solidFill>
                  <a:srgbClr val="000000">
                    <a:tint val="75000"/>
                  </a:srgbClr>
                </a:solidFill>
              </a:rPr>
              <a:pPr algn="l"/>
              <a:t>‹#›</a:t>
            </a:fld>
            <a:endParaRPr lang="en-US" dirty="0">
              <a:solidFill>
                <a:srgbClr val="000000">
                  <a:tint val="75000"/>
                </a:srgb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2">
    <p:spTree>
      <p:nvGrpSpPr>
        <p:cNvPr id="1" name=""/>
        <p:cNvGrpSpPr/>
        <p:nvPr/>
      </p:nvGrpSpPr>
      <p:grpSpPr>
        <a:xfrm>
          <a:off x="0" y="0"/>
          <a:ext cx="0" cy="0"/>
          <a:chOff x="0" y="0"/>
          <a:chExt cx="0" cy="0"/>
        </a:xfrm>
      </p:grpSpPr>
      <p:sp>
        <p:nvSpPr>
          <p:cNvPr id="13" name="Rectangle 12"/>
          <p:cNvSpPr/>
          <p:nvPr userDrawn="1"/>
        </p:nvSpPr>
        <p:spPr>
          <a:xfrm>
            <a:off x="9144" y="9144"/>
            <a:ext cx="1143000" cy="1828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2" name="Rectangle 11"/>
          <p:cNvSpPr/>
          <p:nvPr userDrawn="1"/>
        </p:nvSpPr>
        <p:spPr>
          <a:xfrm>
            <a:off x="7991856" y="9144"/>
            <a:ext cx="1143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pic>
        <p:nvPicPr>
          <p:cNvPr id="11" name="Picture 9" descr="PPT_breastfeeding.jpg"/>
          <p:cNvPicPr>
            <a:picLocks noChangeAspect="1"/>
          </p:cNvPicPr>
          <p:nvPr userDrawn="1"/>
        </p:nvPicPr>
        <p:blipFill>
          <a:blip r:embed="rId2" cstate="email"/>
          <a:srcRect/>
          <a:stretch>
            <a:fillRect/>
          </a:stretch>
        </p:blipFill>
        <p:spPr bwMode="auto">
          <a:xfrm>
            <a:off x="0" y="381000"/>
            <a:ext cx="9144000" cy="4343400"/>
          </a:xfrm>
          <a:prstGeom prst="rect">
            <a:avLst/>
          </a:prstGeom>
          <a:noFill/>
          <a:ln w="9525">
            <a:noFill/>
            <a:miter lim="800000"/>
            <a:headEnd/>
            <a:tailEnd/>
          </a:ln>
        </p:spPr>
      </p:pic>
      <p:pic>
        <p:nvPicPr>
          <p:cNvPr id="6" name="Picture 5" descr="Nemours Logo.jpg"/>
          <p:cNvPicPr>
            <a:picLocks noChangeAspect="1"/>
          </p:cNvPicPr>
          <p:nvPr userDrawn="1"/>
        </p:nvPicPr>
        <p:blipFill>
          <a:blip r:embed="rId3" cstate="email"/>
          <a:srcRect/>
          <a:stretch>
            <a:fillRect/>
          </a:stretch>
        </p:blipFill>
        <p:spPr bwMode="auto">
          <a:xfrm>
            <a:off x="6854952" y="4800600"/>
            <a:ext cx="2085508" cy="782954"/>
          </a:xfrm>
          <a:prstGeom prst="rect">
            <a:avLst/>
          </a:prstGeom>
          <a:noFill/>
          <a:ln w="9525">
            <a:noFill/>
            <a:miter lim="800000"/>
            <a:headEnd/>
            <a:tailEnd/>
          </a:ln>
        </p:spPr>
      </p:pic>
      <p:pic>
        <p:nvPicPr>
          <p:cNvPr id="7" name="Picture 6" descr="C:\Users\ec0005\AppData\Local\Microsoft\Windows\Temporary Internet Files\Content.Outlook\LMRJ0BGX\CDC_logo_electronic_color_name.jpg"/>
          <p:cNvPicPr>
            <a:picLocks noChangeAspect="1"/>
          </p:cNvPicPr>
          <p:nvPr userDrawn="1"/>
        </p:nvPicPr>
        <p:blipFill>
          <a:blip r:embed="rId4" cstate="email"/>
          <a:srcRect/>
          <a:stretch>
            <a:fillRect/>
          </a:stretch>
        </p:blipFill>
        <p:spPr bwMode="auto">
          <a:xfrm>
            <a:off x="5334000" y="4953000"/>
            <a:ext cx="835152" cy="600266"/>
          </a:xfrm>
          <a:prstGeom prst="rect">
            <a:avLst/>
          </a:prstGeom>
          <a:noFill/>
          <a:ln w="9525">
            <a:noFill/>
            <a:miter lim="800000"/>
            <a:headEnd/>
            <a:tailEnd/>
          </a:ln>
        </p:spPr>
      </p:pic>
      <p:sp>
        <p:nvSpPr>
          <p:cNvPr id="2" name="Title 1"/>
          <p:cNvSpPr>
            <a:spLocks noGrp="1"/>
          </p:cNvSpPr>
          <p:nvPr>
            <p:ph type="ctrTitle" hasCustomPrompt="1"/>
          </p:nvPr>
        </p:nvSpPr>
        <p:spPr>
          <a:xfrm>
            <a:off x="228600" y="762000"/>
            <a:ext cx="3810000" cy="2743200"/>
          </a:xfrm>
        </p:spPr>
        <p:txBody>
          <a:bodyPr>
            <a:normAutofit/>
          </a:bodyPr>
          <a:lstStyle>
            <a:lvl1pPr algn="ctr">
              <a:defRPr sz="4400" baseline="0">
                <a:latin typeface="Arial Narrow" pitchFamily="34" charset="0"/>
              </a:defRPr>
            </a:lvl1pPr>
          </a:lstStyle>
          <a:p>
            <a:r>
              <a:rPr lang="en-US" dirty="0" smtClean="0"/>
              <a:t>Title Goes Here</a:t>
            </a:r>
            <a:endParaRPr lang="en-US" dirty="0"/>
          </a:p>
        </p:txBody>
      </p:sp>
      <p:sp>
        <p:nvSpPr>
          <p:cNvPr id="3" name="Subtitle 2"/>
          <p:cNvSpPr>
            <a:spLocks noGrp="1"/>
          </p:cNvSpPr>
          <p:nvPr>
            <p:ph type="subTitle" idx="1" hasCustomPrompt="1"/>
          </p:nvPr>
        </p:nvSpPr>
        <p:spPr>
          <a:xfrm>
            <a:off x="838200" y="4876800"/>
            <a:ext cx="2590800" cy="1143000"/>
          </a:xfrm>
        </p:spPr>
        <p:txBody>
          <a:bodyPr/>
          <a:lstStyle>
            <a:lvl1pPr marL="0" indent="0" algn="ctr">
              <a:buNone/>
              <a:defRPr baseline="0">
                <a:solidFill>
                  <a:schemeClr val="tx1">
                    <a:tint val="75000"/>
                  </a:schemeClr>
                </a:solidFill>
                <a:latin typeface="Arial Narrow"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Name Goes Here</a:t>
            </a:r>
            <a:endParaRPr lang="en-US" dirty="0"/>
          </a:p>
        </p:txBody>
      </p:sp>
      <p:sp>
        <p:nvSpPr>
          <p:cNvPr id="9" name="TextBox 8"/>
          <p:cNvSpPr txBox="1"/>
          <p:nvPr userDrawn="1"/>
        </p:nvSpPr>
        <p:spPr>
          <a:xfrm>
            <a:off x="5181600" y="5704582"/>
            <a:ext cx="3733800" cy="1077218"/>
          </a:xfrm>
          <a:prstGeom prst="rect">
            <a:avLst/>
          </a:prstGeom>
          <a:noFill/>
        </p:spPr>
        <p:txBody>
          <a:bodyPr wrap="square" rtlCol="0">
            <a:spAutoFit/>
          </a:bodyPr>
          <a:lstStyle/>
          <a:p>
            <a:r>
              <a:rPr lang="en-US" sz="800" dirty="0">
                <a:solidFill>
                  <a:srgbClr val="000000"/>
                </a:solidFill>
              </a:rPr>
              <a:t>Nemours is currently funded by the Centers for Disease Control and Prevention (CDC) under a five-year Cooperative Agreement (1U58DP004102-01) to support states/localities in launching early care and education learning collaboratives focused on childhood obesity prevention.  The views expressed in written materials or publications, or by speakers and moderators do not necessarily reflect the official policies of the Department of Health and Human Services, nor does the mention of trade names, commercial practices, or organizations imply endorsement by the U.S. Government.</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Header and Content 5">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3400" y="0"/>
            <a:ext cx="7315200" cy="1295400"/>
          </a:xfrm>
        </p:spPr>
        <p:txBody>
          <a:bodyPr/>
          <a:lstStyle>
            <a:lvl1pPr>
              <a:defRPr/>
            </a:lvl1pPr>
          </a:lstStyle>
          <a:p>
            <a:r>
              <a:rPr lang="en-US" dirty="0" smtClean="0"/>
              <a:t>Header Goes Here</a:t>
            </a:r>
            <a:endParaRPr lang="en-US" dirty="0"/>
          </a:p>
        </p:txBody>
      </p:sp>
      <p:sp>
        <p:nvSpPr>
          <p:cNvPr id="3" name="Content Placeholder 2"/>
          <p:cNvSpPr>
            <a:spLocks noGrp="1"/>
          </p:cNvSpPr>
          <p:nvPr>
            <p:ph idx="1" hasCustomPrompt="1"/>
          </p:nvPr>
        </p:nvSpPr>
        <p:spPr>
          <a:xfrm>
            <a:off x="685800" y="1371600"/>
            <a:ext cx="7010400" cy="4876800"/>
          </a:xfrm>
        </p:spPr>
        <p:txBody>
          <a:bodyPr/>
          <a:lstStyle>
            <a:lvl1pPr>
              <a:defRPr b="0"/>
            </a:lvl1pPr>
          </a:lstStyle>
          <a:p>
            <a:r>
              <a:rPr lang="en-US" dirty="0" smtClean="0"/>
              <a:t>You can replace this text with your content.</a:t>
            </a:r>
          </a:p>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pic>
        <p:nvPicPr>
          <p:cNvPr id="8" name="Picture 7" descr="broccoli-boy-side.jp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997707" y="0"/>
            <a:ext cx="1158240" cy="6858000"/>
          </a:xfrm>
          <a:prstGeom prst="rect">
            <a:avLst/>
          </a:prstGeom>
          <a:ln>
            <a:noFill/>
          </a:ln>
        </p:spPr>
      </p:pic>
      <p:sp>
        <p:nvSpPr>
          <p:cNvPr id="11" name="Rectangle 5"/>
          <p:cNvSpPr>
            <a:spLocks noGrp="1" noChangeArrowheads="1"/>
          </p:cNvSpPr>
          <p:nvPr>
            <p:ph type="ftr" sz="quarter" idx="3"/>
          </p:nvPr>
        </p:nvSpPr>
        <p:spPr bwMode="auto">
          <a:xfrm>
            <a:off x="3048000" y="6477000"/>
            <a:ext cx="4114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a:latin typeface="+mj-lt"/>
                <a:ea typeface="+mn-ea"/>
              </a:defRPr>
            </a:lvl1pPr>
          </a:lstStyle>
          <a:p>
            <a:pPr>
              <a:defRPr/>
            </a:pPr>
            <a:endParaRPr lang="en-US" dirty="0">
              <a:solidFill>
                <a:srgbClr val="000000"/>
              </a:solidFill>
            </a:endParaRPr>
          </a:p>
        </p:txBody>
      </p:sp>
      <p:sp>
        <p:nvSpPr>
          <p:cNvPr id="12" name="Slide Number Placeholder 5"/>
          <p:cNvSpPr>
            <a:spLocks noGrp="1"/>
          </p:cNvSpPr>
          <p:nvPr>
            <p:ph type="sldNum" sz="quarter" idx="4"/>
          </p:nvPr>
        </p:nvSpPr>
        <p:spPr>
          <a:xfrm>
            <a:off x="152400" y="6477000"/>
            <a:ext cx="2133600" cy="457200"/>
          </a:xfrm>
          <a:prstGeom prst="rect">
            <a:avLst/>
          </a:prstGeom>
        </p:spPr>
        <p:txBody>
          <a:bodyPr vert="horz" lIns="91440" tIns="45720" rIns="91440" bIns="45720" rtlCol="0" anchor="t" anchorCtr="0"/>
          <a:lstStyle>
            <a:lvl1pPr algn="r">
              <a:defRPr sz="1200">
                <a:solidFill>
                  <a:schemeClr val="tx1">
                    <a:tint val="75000"/>
                  </a:schemeClr>
                </a:solidFill>
                <a:latin typeface="+mj-lt"/>
              </a:defRPr>
            </a:lvl1pPr>
          </a:lstStyle>
          <a:p>
            <a:pPr algn="l"/>
            <a:fld id="{020EDDED-708C-47C4-A8EB-CD8AA8CA6A97}" type="slidenum">
              <a:rPr lang="en-US" smtClean="0">
                <a:solidFill>
                  <a:srgbClr val="000000">
                    <a:tint val="75000"/>
                  </a:srgbClr>
                </a:solidFill>
              </a:rPr>
              <a:pPr algn="l"/>
              <a:t>‹#›</a:t>
            </a:fld>
            <a:endParaRPr lang="en-US" dirty="0">
              <a:solidFill>
                <a:srgbClr val="000000">
                  <a:tint val="75000"/>
                </a:srgbClr>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Header and Content 6">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3400" y="0"/>
            <a:ext cx="7315200" cy="1295400"/>
          </a:xfrm>
        </p:spPr>
        <p:txBody>
          <a:bodyPr/>
          <a:lstStyle>
            <a:lvl1pPr>
              <a:defRPr/>
            </a:lvl1pPr>
          </a:lstStyle>
          <a:p>
            <a:r>
              <a:rPr lang="en-US" dirty="0" smtClean="0"/>
              <a:t>Header Goes Here</a:t>
            </a:r>
            <a:endParaRPr lang="en-US" dirty="0"/>
          </a:p>
        </p:txBody>
      </p:sp>
      <p:sp>
        <p:nvSpPr>
          <p:cNvPr id="3" name="Content Placeholder 2"/>
          <p:cNvSpPr>
            <a:spLocks noGrp="1"/>
          </p:cNvSpPr>
          <p:nvPr>
            <p:ph idx="1" hasCustomPrompt="1"/>
          </p:nvPr>
        </p:nvSpPr>
        <p:spPr>
          <a:xfrm>
            <a:off x="685800" y="1371600"/>
            <a:ext cx="7010400" cy="4876800"/>
          </a:xfrm>
        </p:spPr>
        <p:txBody>
          <a:bodyPr/>
          <a:lstStyle>
            <a:lvl1pPr>
              <a:defRPr b="0"/>
            </a:lvl1pPr>
          </a:lstStyle>
          <a:p>
            <a:r>
              <a:rPr lang="en-US" dirty="0" smtClean="0"/>
              <a:t>You can replace this text with your content.</a:t>
            </a:r>
          </a:p>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1" name="Rectangle 5"/>
          <p:cNvSpPr>
            <a:spLocks noGrp="1" noChangeArrowheads="1"/>
          </p:cNvSpPr>
          <p:nvPr>
            <p:ph type="ftr" sz="quarter" idx="3"/>
          </p:nvPr>
        </p:nvSpPr>
        <p:spPr bwMode="auto">
          <a:xfrm>
            <a:off x="3048000" y="6477000"/>
            <a:ext cx="4114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a:latin typeface="+mj-lt"/>
                <a:ea typeface="+mn-ea"/>
              </a:defRPr>
            </a:lvl1pPr>
          </a:lstStyle>
          <a:p>
            <a:pPr>
              <a:defRPr/>
            </a:pPr>
            <a:endParaRPr lang="en-US" dirty="0">
              <a:solidFill>
                <a:srgbClr val="000000"/>
              </a:solidFill>
            </a:endParaRPr>
          </a:p>
        </p:txBody>
      </p:sp>
      <p:sp>
        <p:nvSpPr>
          <p:cNvPr id="12" name="Slide Number Placeholder 5"/>
          <p:cNvSpPr>
            <a:spLocks noGrp="1"/>
          </p:cNvSpPr>
          <p:nvPr>
            <p:ph type="sldNum" sz="quarter" idx="4"/>
          </p:nvPr>
        </p:nvSpPr>
        <p:spPr>
          <a:xfrm>
            <a:off x="152400" y="6477000"/>
            <a:ext cx="2133600" cy="457200"/>
          </a:xfrm>
          <a:prstGeom prst="rect">
            <a:avLst/>
          </a:prstGeom>
        </p:spPr>
        <p:txBody>
          <a:bodyPr vert="horz" lIns="91440" tIns="45720" rIns="91440" bIns="45720" rtlCol="0" anchor="t" anchorCtr="0"/>
          <a:lstStyle>
            <a:lvl1pPr algn="r">
              <a:defRPr sz="1200">
                <a:solidFill>
                  <a:schemeClr val="tx1">
                    <a:tint val="75000"/>
                  </a:schemeClr>
                </a:solidFill>
                <a:latin typeface="+mj-lt"/>
              </a:defRPr>
            </a:lvl1pPr>
          </a:lstStyle>
          <a:p>
            <a:pPr algn="l"/>
            <a:fld id="{020EDDED-708C-47C4-A8EB-CD8AA8CA6A97}" type="slidenum">
              <a:rPr lang="en-US" smtClean="0">
                <a:solidFill>
                  <a:srgbClr val="000000">
                    <a:tint val="75000"/>
                  </a:srgbClr>
                </a:solidFill>
              </a:rPr>
              <a:pPr algn="l"/>
              <a:t>‹#›</a:t>
            </a:fld>
            <a:endParaRPr lang="en-US" dirty="0">
              <a:solidFill>
                <a:srgbClr val="000000">
                  <a:tint val="75000"/>
                </a:srgbClr>
              </a:solidFill>
            </a:endParaRPr>
          </a:p>
        </p:txBody>
      </p:sp>
      <p:pic>
        <p:nvPicPr>
          <p:cNvPr id="7" name="Picture 17" descr="PPT_SIde Bfeeding.jpg"/>
          <p:cNvPicPr>
            <a:picLocks noChangeAspect="1"/>
          </p:cNvPicPr>
          <p:nvPr userDrawn="1"/>
        </p:nvPicPr>
        <p:blipFill>
          <a:blip r:embed="rId2" cstate="email"/>
          <a:srcRect/>
          <a:stretch>
            <a:fillRect/>
          </a:stretch>
        </p:blipFill>
        <p:spPr bwMode="auto">
          <a:xfrm>
            <a:off x="7985125" y="0"/>
            <a:ext cx="1158875" cy="6858000"/>
          </a:xfrm>
          <a:prstGeom prst="rect">
            <a:avLst/>
          </a:prstGeom>
          <a:noFill/>
          <a:ln w="9525">
            <a:noFill/>
            <a:miter lim="800000"/>
            <a:headEnd/>
            <a:tailEnd/>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Header and Content 7">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3400" y="0"/>
            <a:ext cx="7315200" cy="1295400"/>
          </a:xfrm>
        </p:spPr>
        <p:txBody>
          <a:bodyPr/>
          <a:lstStyle>
            <a:lvl1pPr>
              <a:defRPr/>
            </a:lvl1pPr>
          </a:lstStyle>
          <a:p>
            <a:r>
              <a:rPr lang="en-US" dirty="0" smtClean="0"/>
              <a:t>Header Goes Here</a:t>
            </a:r>
            <a:endParaRPr lang="en-US" dirty="0"/>
          </a:p>
        </p:txBody>
      </p:sp>
      <p:sp>
        <p:nvSpPr>
          <p:cNvPr id="3" name="Content Placeholder 2"/>
          <p:cNvSpPr>
            <a:spLocks noGrp="1"/>
          </p:cNvSpPr>
          <p:nvPr>
            <p:ph idx="1" hasCustomPrompt="1"/>
          </p:nvPr>
        </p:nvSpPr>
        <p:spPr>
          <a:xfrm>
            <a:off x="685800" y="1371600"/>
            <a:ext cx="7010400" cy="4876800"/>
          </a:xfrm>
        </p:spPr>
        <p:txBody>
          <a:bodyPr/>
          <a:lstStyle>
            <a:lvl1pPr>
              <a:defRPr b="0"/>
            </a:lvl1pPr>
          </a:lstStyle>
          <a:p>
            <a:r>
              <a:rPr lang="en-US" dirty="0" smtClean="0"/>
              <a:t>You can replace this text with your content.</a:t>
            </a:r>
          </a:p>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1" name="Rectangle 5"/>
          <p:cNvSpPr>
            <a:spLocks noGrp="1" noChangeArrowheads="1"/>
          </p:cNvSpPr>
          <p:nvPr>
            <p:ph type="ftr" sz="quarter" idx="3"/>
          </p:nvPr>
        </p:nvSpPr>
        <p:spPr bwMode="auto">
          <a:xfrm>
            <a:off x="3048000" y="6477000"/>
            <a:ext cx="4114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a:latin typeface="+mj-lt"/>
                <a:ea typeface="+mn-ea"/>
              </a:defRPr>
            </a:lvl1pPr>
          </a:lstStyle>
          <a:p>
            <a:pPr>
              <a:defRPr/>
            </a:pPr>
            <a:endParaRPr lang="en-US" dirty="0">
              <a:solidFill>
                <a:srgbClr val="000000"/>
              </a:solidFill>
            </a:endParaRPr>
          </a:p>
        </p:txBody>
      </p:sp>
      <p:sp>
        <p:nvSpPr>
          <p:cNvPr id="12" name="Slide Number Placeholder 5"/>
          <p:cNvSpPr>
            <a:spLocks noGrp="1"/>
          </p:cNvSpPr>
          <p:nvPr>
            <p:ph type="sldNum" sz="quarter" idx="4"/>
          </p:nvPr>
        </p:nvSpPr>
        <p:spPr>
          <a:xfrm>
            <a:off x="152400" y="6477000"/>
            <a:ext cx="2133600" cy="457200"/>
          </a:xfrm>
          <a:prstGeom prst="rect">
            <a:avLst/>
          </a:prstGeom>
        </p:spPr>
        <p:txBody>
          <a:bodyPr vert="horz" lIns="91440" tIns="45720" rIns="91440" bIns="45720" rtlCol="0" anchor="t" anchorCtr="0"/>
          <a:lstStyle>
            <a:lvl1pPr algn="r">
              <a:defRPr sz="1200">
                <a:solidFill>
                  <a:schemeClr val="tx1">
                    <a:tint val="75000"/>
                  </a:schemeClr>
                </a:solidFill>
                <a:latin typeface="+mj-lt"/>
              </a:defRPr>
            </a:lvl1pPr>
          </a:lstStyle>
          <a:p>
            <a:pPr algn="l"/>
            <a:fld id="{020EDDED-708C-47C4-A8EB-CD8AA8CA6A97}" type="slidenum">
              <a:rPr lang="en-US" smtClean="0">
                <a:solidFill>
                  <a:srgbClr val="000000">
                    <a:tint val="75000"/>
                  </a:srgbClr>
                </a:solidFill>
              </a:rPr>
              <a:pPr algn="l"/>
              <a:t>‹#›</a:t>
            </a:fld>
            <a:endParaRPr lang="en-US" dirty="0">
              <a:solidFill>
                <a:srgbClr val="000000">
                  <a:tint val="75000"/>
                </a:srgbClr>
              </a:solidFill>
            </a:endParaRPr>
          </a:p>
        </p:txBody>
      </p:sp>
      <p:pic>
        <p:nvPicPr>
          <p:cNvPr id="7" name="Picture 9" descr="PPT_SIDE_Celebrate2.jpg"/>
          <p:cNvPicPr>
            <a:picLocks noChangeAspect="1"/>
          </p:cNvPicPr>
          <p:nvPr userDrawn="1"/>
        </p:nvPicPr>
        <p:blipFill>
          <a:blip r:embed="rId2" cstate="email"/>
          <a:srcRect/>
          <a:stretch>
            <a:fillRect/>
          </a:stretch>
        </p:blipFill>
        <p:spPr bwMode="auto">
          <a:xfrm>
            <a:off x="8001000" y="0"/>
            <a:ext cx="1173163" cy="6948488"/>
          </a:xfrm>
          <a:prstGeom prst="rect">
            <a:avLst/>
          </a:prstGeom>
          <a:noFill/>
          <a:ln w="9525">
            <a:noFill/>
            <a:miter lim="800000"/>
            <a:headEnd/>
            <a:tailEnd/>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Header and Content 8">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3400" y="0"/>
            <a:ext cx="7315200" cy="1295400"/>
          </a:xfrm>
        </p:spPr>
        <p:txBody>
          <a:bodyPr/>
          <a:lstStyle>
            <a:lvl1pPr>
              <a:defRPr/>
            </a:lvl1pPr>
          </a:lstStyle>
          <a:p>
            <a:r>
              <a:rPr lang="en-US" dirty="0" smtClean="0"/>
              <a:t>Header Goes Here</a:t>
            </a:r>
            <a:endParaRPr lang="en-US" dirty="0"/>
          </a:p>
        </p:txBody>
      </p:sp>
      <p:sp>
        <p:nvSpPr>
          <p:cNvPr id="3" name="Content Placeholder 2"/>
          <p:cNvSpPr>
            <a:spLocks noGrp="1"/>
          </p:cNvSpPr>
          <p:nvPr>
            <p:ph idx="1" hasCustomPrompt="1"/>
          </p:nvPr>
        </p:nvSpPr>
        <p:spPr>
          <a:xfrm>
            <a:off x="685800" y="1371600"/>
            <a:ext cx="7010400" cy="4876800"/>
          </a:xfrm>
        </p:spPr>
        <p:txBody>
          <a:bodyPr/>
          <a:lstStyle>
            <a:lvl1pPr>
              <a:defRPr b="0"/>
            </a:lvl1pPr>
          </a:lstStyle>
          <a:p>
            <a:r>
              <a:rPr lang="en-US" dirty="0" smtClean="0"/>
              <a:t>You can replace this text with your content.</a:t>
            </a:r>
          </a:p>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1" name="Rectangle 5"/>
          <p:cNvSpPr>
            <a:spLocks noGrp="1" noChangeArrowheads="1"/>
          </p:cNvSpPr>
          <p:nvPr>
            <p:ph type="ftr" sz="quarter" idx="3"/>
          </p:nvPr>
        </p:nvSpPr>
        <p:spPr bwMode="auto">
          <a:xfrm>
            <a:off x="3048000" y="6477000"/>
            <a:ext cx="4114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a:latin typeface="+mj-lt"/>
                <a:ea typeface="+mn-ea"/>
              </a:defRPr>
            </a:lvl1pPr>
          </a:lstStyle>
          <a:p>
            <a:pPr>
              <a:defRPr/>
            </a:pPr>
            <a:endParaRPr lang="en-US" dirty="0">
              <a:solidFill>
                <a:srgbClr val="000000"/>
              </a:solidFill>
            </a:endParaRPr>
          </a:p>
        </p:txBody>
      </p:sp>
      <p:sp>
        <p:nvSpPr>
          <p:cNvPr id="12" name="Slide Number Placeholder 5"/>
          <p:cNvSpPr>
            <a:spLocks noGrp="1"/>
          </p:cNvSpPr>
          <p:nvPr>
            <p:ph type="sldNum" sz="quarter" idx="4"/>
          </p:nvPr>
        </p:nvSpPr>
        <p:spPr>
          <a:xfrm>
            <a:off x="152400" y="6477000"/>
            <a:ext cx="2133600" cy="457200"/>
          </a:xfrm>
          <a:prstGeom prst="rect">
            <a:avLst/>
          </a:prstGeom>
        </p:spPr>
        <p:txBody>
          <a:bodyPr vert="horz" lIns="91440" tIns="45720" rIns="91440" bIns="45720" rtlCol="0" anchor="t" anchorCtr="0"/>
          <a:lstStyle>
            <a:lvl1pPr algn="r">
              <a:defRPr sz="1200">
                <a:solidFill>
                  <a:schemeClr val="tx1">
                    <a:tint val="75000"/>
                  </a:schemeClr>
                </a:solidFill>
                <a:latin typeface="+mj-lt"/>
              </a:defRPr>
            </a:lvl1pPr>
          </a:lstStyle>
          <a:p>
            <a:pPr algn="l"/>
            <a:fld id="{020EDDED-708C-47C4-A8EB-CD8AA8CA6A97}" type="slidenum">
              <a:rPr lang="en-US" smtClean="0">
                <a:solidFill>
                  <a:srgbClr val="000000">
                    <a:tint val="75000"/>
                  </a:srgbClr>
                </a:solidFill>
              </a:rPr>
              <a:pPr algn="l"/>
              <a:t>‹#›</a:t>
            </a:fld>
            <a:endParaRPr lang="en-US" dirty="0">
              <a:solidFill>
                <a:srgbClr val="000000">
                  <a:tint val="75000"/>
                </a:srgbClr>
              </a:solidFill>
            </a:endParaRPr>
          </a:p>
        </p:txBody>
      </p:sp>
      <p:pic>
        <p:nvPicPr>
          <p:cNvPr id="8" name="Picture 10" descr="PPT_SIDE water_boy.jpg"/>
          <p:cNvPicPr>
            <a:picLocks noChangeAspect="1"/>
          </p:cNvPicPr>
          <p:nvPr userDrawn="1"/>
        </p:nvPicPr>
        <p:blipFill>
          <a:blip r:embed="rId2" cstate="email"/>
          <a:srcRect/>
          <a:stretch>
            <a:fillRect/>
          </a:stretch>
        </p:blipFill>
        <p:spPr bwMode="auto">
          <a:xfrm>
            <a:off x="8077200" y="0"/>
            <a:ext cx="1158875" cy="6858000"/>
          </a:xfrm>
          <a:prstGeom prst="rect">
            <a:avLst/>
          </a:prstGeom>
          <a:noFill/>
          <a:ln w="9525">
            <a:noFill/>
            <a:miter lim="800000"/>
            <a:headEnd/>
            <a:tailEnd/>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Header and Content 9">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3400" y="0"/>
            <a:ext cx="7315200" cy="1295400"/>
          </a:xfrm>
        </p:spPr>
        <p:txBody>
          <a:bodyPr/>
          <a:lstStyle>
            <a:lvl1pPr>
              <a:defRPr/>
            </a:lvl1pPr>
          </a:lstStyle>
          <a:p>
            <a:r>
              <a:rPr lang="en-US" dirty="0" smtClean="0"/>
              <a:t>Header Goes Here</a:t>
            </a:r>
            <a:endParaRPr lang="en-US" dirty="0"/>
          </a:p>
        </p:txBody>
      </p:sp>
      <p:sp>
        <p:nvSpPr>
          <p:cNvPr id="3" name="Content Placeholder 2"/>
          <p:cNvSpPr>
            <a:spLocks noGrp="1"/>
          </p:cNvSpPr>
          <p:nvPr>
            <p:ph idx="1" hasCustomPrompt="1"/>
          </p:nvPr>
        </p:nvSpPr>
        <p:spPr>
          <a:xfrm>
            <a:off x="685800" y="1371600"/>
            <a:ext cx="7010400" cy="4876800"/>
          </a:xfrm>
        </p:spPr>
        <p:txBody>
          <a:bodyPr/>
          <a:lstStyle>
            <a:lvl1pPr>
              <a:defRPr b="0"/>
            </a:lvl1pPr>
          </a:lstStyle>
          <a:p>
            <a:r>
              <a:rPr lang="en-US" dirty="0" smtClean="0"/>
              <a:t>You can replace this text with your content.</a:t>
            </a:r>
          </a:p>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1" name="Rectangle 5"/>
          <p:cNvSpPr>
            <a:spLocks noGrp="1" noChangeArrowheads="1"/>
          </p:cNvSpPr>
          <p:nvPr>
            <p:ph type="ftr" sz="quarter" idx="3"/>
          </p:nvPr>
        </p:nvSpPr>
        <p:spPr bwMode="auto">
          <a:xfrm>
            <a:off x="3048000" y="6477000"/>
            <a:ext cx="4114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a:latin typeface="+mj-lt"/>
                <a:ea typeface="+mn-ea"/>
              </a:defRPr>
            </a:lvl1pPr>
          </a:lstStyle>
          <a:p>
            <a:pPr>
              <a:defRPr/>
            </a:pPr>
            <a:endParaRPr lang="en-US" dirty="0">
              <a:solidFill>
                <a:srgbClr val="000000"/>
              </a:solidFill>
            </a:endParaRPr>
          </a:p>
        </p:txBody>
      </p:sp>
      <p:sp>
        <p:nvSpPr>
          <p:cNvPr id="12" name="Slide Number Placeholder 5"/>
          <p:cNvSpPr>
            <a:spLocks noGrp="1"/>
          </p:cNvSpPr>
          <p:nvPr>
            <p:ph type="sldNum" sz="quarter" idx="4"/>
          </p:nvPr>
        </p:nvSpPr>
        <p:spPr>
          <a:xfrm>
            <a:off x="152400" y="6477000"/>
            <a:ext cx="2133600" cy="457200"/>
          </a:xfrm>
          <a:prstGeom prst="rect">
            <a:avLst/>
          </a:prstGeom>
        </p:spPr>
        <p:txBody>
          <a:bodyPr vert="horz" lIns="91440" tIns="45720" rIns="91440" bIns="45720" rtlCol="0" anchor="t" anchorCtr="0"/>
          <a:lstStyle>
            <a:lvl1pPr algn="r">
              <a:defRPr sz="1200">
                <a:solidFill>
                  <a:schemeClr val="tx1">
                    <a:tint val="75000"/>
                  </a:schemeClr>
                </a:solidFill>
                <a:latin typeface="+mj-lt"/>
              </a:defRPr>
            </a:lvl1pPr>
          </a:lstStyle>
          <a:p>
            <a:pPr algn="l"/>
            <a:fld id="{020EDDED-708C-47C4-A8EB-CD8AA8CA6A97}" type="slidenum">
              <a:rPr lang="en-US" smtClean="0">
                <a:solidFill>
                  <a:srgbClr val="000000">
                    <a:tint val="75000"/>
                  </a:srgbClr>
                </a:solidFill>
              </a:rPr>
              <a:pPr algn="l"/>
              <a:t>‹#›</a:t>
            </a:fld>
            <a:endParaRPr lang="en-US" dirty="0">
              <a:solidFill>
                <a:srgbClr val="000000">
                  <a:tint val="75000"/>
                </a:srgbClr>
              </a:solidFill>
            </a:endParaRPr>
          </a:p>
        </p:txBody>
      </p:sp>
      <p:pic>
        <p:nvPicPr>
          <p:cNvPr id="8" name="Picture 12" descr="PPT_SIDE_broc-girl.jpg"/>
          <p:cNvPicPr>
            <a:picLocks noChangeAspect="1"/>
          </p:cNvPicPr>
          <p:nvPr userDrawn="1"/>
        </p:nvPicPr>
        <p:blipFill>
          <a:blip r:embed="rId2" cstate="email"/>
          <a:srcRect/>
          <a:stretch>
            <a:fillRect/>
          </a:stretch>
        </p:blipFill>
        <p:spPr bwMode="auto">
          <a:xfrm>
            <a:off x="8056563" y="-34925"/>
            <a:ext cx="1163637" cy="6892925"/>
          </a:xfrm>
          <a:prstGeom prst="rect">
            <a:avLst/>
          </a:prstGeom>
          <a:noFill/>
          <a:ln w="9525">
            <a:noFill/>
            <a:miter lim="800000"/>
            <a:headEnd/>
            <a:tailEnd/>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Header and Content 10">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3400" y="0"/>
            <a:ext cx="7315200" cy="1295400"/>
          </a:xfrm>
        </p:spPr>
        <p:txBody>
          <a:bodyPr/>
          <a:lstStyle>
            <a:lvl1pPr>
              <a:defRPr/>
            </a:lvl1pPr>
          </a:lstStyle>
          <a:p>
            <a:r>
              <a:rPr lang="en-US" dirty="0" smtClean="0"/>
              <a:t>Header Goes Here</a:t>
            </a:r>
            <a:endParaRPr lang="en-US" dirty="0"/>
          </a:p>
        </p:txBody>
      </p:sp>
      <p:sp>
        <p:nvSpPr>
          <p:cNvPr id="3" name="Content Placeholder 2"/>
          <p:cNvSpPr>
            <a:spLocks noGrp="1"/>
          </p:cNvSpPr>
          <p:nvPr>
            <p:ph idx="1" hasCustomPrompt="1"/>
          </p:nvPr>
        </p:nvSpPr>
        <p:spPr>
          <a:xfrm>
            <a:off x="685800" y="1371600"/>
            <a:ext cx="7010400" cy="4876800"/>
          </a:xfrm>
        </p:spPr>
        <p:txBody>
          <a:bodyPr/>
          <a:lstStyle>
            <a:lvl1pPr>
              <a:defRPr b="0"/>
            </a:lvl1pPr>
          </a:lstStyle>
          <a:p>
            <a:r>
              <a:rPr lang="en-US" dirty="0" smtClean="0"/>
              <a:t>You can replace this text with your content.</a:t>
            </a:r>
          </a:p>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1" name="Rectangle 5"/>
          <p:cNvSpPr>
            <a:spLocks noGrp="1" noChangeArrowheads="1"/>
          </p:cNvSpPr>
          <p:nvPr>
            <p:ph type="ftr" sz="quarter" idx="3"/>
          </p:nvPr>
        </p:nvSpPr>
        <p:spPr bwMode="auto">
          <a:xfrm>
            <a:off x="3048000" y="6477000"/>
            <a:ext cx="4114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a:latin typeface="+mj-lt"/>
                <a:ea typeface="+mn-ea"/>
              </a:defRPr>
            </a:lvl1pPr>
          </a:lstStyle>
          <a:p>
            <a:pPr>
              <a:defRPr/>
            </a:pPr>
            <a:endParaRPr lang="en-US" dirty="0">
              <a:solidFill>
                <a:srgbClr val="000000"/>
              </a:solidFill>
            </a:endParaRPr>
          </a:p>
        </p:txBody>
      </p:sp>
      <p:sp>
        <p:nvSpPr>
          <p:cNvPr id="12" name="Slide Number Placeholder 5"/>
          <p:cNvSpPr>
            <a:spLocks noGrp="1"/>
          </p:cNvSpPr>
          <p:nvPr>
            <p:ph type="sldNum" sz="quarter" idx="4"/>
          </p:nvPr>
        </p:nvSpPr>
        <p:spPr>
          <a:xfrm>
            <a:off x="152400" y="6477000"/>
            <a:ext cx="2133600" cy="457200"/>
          </a:xfrm>
          <a:prstGeom prst="rect">
            <a:avLst/>
          </a:prstGeom>
        </p:spPr>
        <p:txBody>
          <a:bodyPr vert="horz" lIns="91440" tIns="45720" rIns="91440" bIns="45720" rtlCol="0" anchor="t" anchorCtr="0"/>
          <a:lstStyle>
            <a:lvl1pPr algn="r">
              <a:defRPr sz="1200">
                <a:solidFill>
                  <a:schemeClr val="tx1">
                    <a:tint val="75000"/>
                  </a:schemeClr>
                </a:solidFill>
                <a:latin typeface="+mj-lt"/>
              </a:defRPr>
            </a:lvl1pPr>
          </a:lstStyle>
          <a:p>
            <a:pPr algn="l"/>
            <a:fld id="{020EDDED-708C-47C4-A8EB-CD8AA8CA6A97}" type="slidenum">
              <a:rPr lang="en-US" smtClean="0">
                <a:solidFill>
                  <a:srgbClr val="000000">
                    <a:tint val="75000"/>
                  </a:srgbClr>
                </a:solidFill>
              </a:rPr>
              <a:pPr algn="l"/>
              <a:t>‹#›</a:t>
            </a:fld>
            <a:endParaRPr lang="en-US" dirty="0">
              <a:solidFill>
                <a:srgbClr val="000000">
                  <a:tint val="75000"/>
                </a:srgbClr>
              </a:solidFill>
            </a:endParaRPr>
          </a:p>
        </p:txBody>
      </p:sp>
      <p:pic>
        <p:nvPicPr>
          <p:cNvPr id="8" name="Picture 16" descr="PPT_SIde Bubbles.jpg"/>
          <p:cNvPicPr>
            <a:picLocks noChangeAspect="1"/>
          </p:cNvPicPr>
          <p:nvPr userDrawn="1"/>
        </p:nvPicPr>
        <p:blipFill>
          <a:blip r:embed="rId2" cstate="email"/>
          <a:srcRect/>
          <a:stretch>
            <a:fillRect/>
          </a:stretch>
        </p:blipFill>
        <p:spPr bwMode="auto">
          <a:xfrm>
            <a:off x="7997825" y="0"/>
            <a:ext cx="1158875" cy="6858000"/>
          </a:xfrm>
          <a:prstGeom prst="rect">
            <a:avLst/>
          </a:prstGeom>
          <a:noFill/>
          <a:ln w="9525">
            <a:noFill/>
            <a:miter lim="800000"/>
            <a:headEnd/>
            <a:tailEnd/>
          </a:ln>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Header and Content 1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3400" y="0"/>
            <a:ext cx="7315200" cy="1295400"/>
          </a:xfrm>
        </p:spPr>
        <p:txBody>
          <a:bodyPr/>
          <a:lstStyle>
            <a:lvl1pPr>
              <a:defRPr/>
            </a:lvl1pPr>
          </a:lstStyle>
          <a:p>
            <a:r>
              <a:rPr lang="en-US" dirty="0" smtClean="0"/>
              <a:t>Header Goes Here</a:t>
            </a:r>
            <a:endParaRPr lang="en-US" dirty="0"/>
          </a:p>
        </p:txBody>
      </p:sp>
      <p:sp>
        <p:nvSpPr>
          <p:cNvPr id="3" name="Content Placeholder 2"/>
          <p:cNvSpPr>
            <a:spLocks noGrp="1"/>
          </p:cNvSpPr>
          <p:nvPr>
            <p:ph idx="1" hasCustomPrompt="1"/>
          </p:nvPr>
        </p:nvSpPr>
        <p:spPr>
          <a:xfrm>
            <a:off x="685800" y="1371600"/>
            <a:ext cx="7010400" cy="4876800"/>
          </a:xfrm>
        </p:spPr>
        <p:txBody>
          <a:bodyPr/>
          <a:lstStyle>
            <a:lvl1pPr>
              <a:defRPr b="0"/>
            </a:lvl1pPr>
          </a:lstStyle>
          <a:p>
            <a:r>
              <a:rPr lang="en-US" dirty="0" smtClean="0"/>
              <a:t>You can replace this text with your content.</a:t>
            </a:r>
          </a:p>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1" name="Rectangle 5"/>
          <p:cNvSpPr>
            <a:spLocks noGrp="1" noChangeArrowheads="1"/>
          </p:cNvSpPr>
          <p:nvPr>
            <p:ph type="ftr" sz="quarter" idx="3"/>
          </p:nvPr>
        </p:nvSpPr>
        <p:spPr bwMode="auto">
          <a:xfrm>
            <a:off x="3048000" y="6477000"/>
            <a:ext cx="4114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a:latin typeface="+mj-lt"/>
                <a:ea typeface="+mn-ea"/>
              </a:defRPr>
            </a:lvl1pPr>
          </a:lstStyle>
          <a:p>
            <a:pPr>
              <a:defRPr/>
            </a:pPr>
            <a:endParaRPr lang="en-US" dirty="0">
              <a:solidFill>
                <a:srgbClr val="000000"/>
              </a:solidFill>
            </a:endParaRPr>
          </a:p>
        </p:txBody>
      </p:sp>
      <p:sp>
        <p:nvSpPr>
          <p:cNvPr id="12" name="Slide Number Placeholder 5"/>
          <p:cNvSpPr>
            <a:spLocks noGrp="1"/>
          </p:cNvSpPr>
          <p:nvPr>
            <p:ph type="sldNum" sz="quarter" idx="4"/>
          </p:nvPr>
        </p:nvSpPr>
        <p:spPr>
          <a:xfrm>
            <a:off x="152400" y="6477000"/>
            <a:ext cx="2133600" cy="457200"/>
          </a:xfrm>
          <a:prstGeom prst="rect">
            <a:avLst/>
          </a:prstGeom>
        </p:spPr>
        <p:txBody>
          <a:bodyPr vert="horz" lIns="91440" tIns="45720" rIns="91440" bIns="45720" rtlCol="0" anchor="t" anchorCtr="0"/>
          <a:lstStyle>
            <a:lvl1pPr algn="r">
              <a:defRPr sz="1200">
                <a:solidFill>
                  <a:schemeClr val="tx1">
                    <a:tint val="75000"/>
                  </a:schemeClr>
                </a:solidFill>
                <a:latin typeface="+mj-lt"/>
              </a:defRPr>
            </a:lvl1pPr>
          </a:lstStyle>
          <a:p>
            <a:pPr algn="l"/>
            <a:fld id="{020EDDED-708C-47C4-A8EB-CD8AA8CA6A97}" type="slidenum">
              <a:rPr lang="en-US" smtClean="0">
                <a:solidFill>
                  <a:srgbClr val="000000">
                    <a:tint val="75000"/>
                  </a:srgbClr>
                </a:solidFill>
              </a:rPr>
              <a:pPr algn="l"/>
              <a:t>‹#›</a:t>
            </a:fld>
            <a:endParaRPr lang="en-US" dirty="0">
              <a:solidFill>
                <a:srgbClr val="000000">
                  <a:tint val="75000"/>
                </a:srgbClr>
              </a:solidFill>
            </a:endParaRPr>
          </a:p>
        </p:txBody>
      </p:sp>
      <p:pic>
        <p:nvPicPr>
          <p:cNvPr id="8" name="Picture 15" descr="PPT_SIde Carrots.jpg"/>
          <p:cNvPicPr>
            <a:picLocks noChangeAspect="1"/>
          </p:cNvPicPr>
          <p:nvPr userDrawn="1"/>
        </p:nvPicPr>
        <p:blipFill>
          <a:blip r:embed="rId2" cstate="email"/>
          <a:srcRect/>
          <a:stretch>
            <a:fillRect/>
          </a:stretch>
        </p:blipFill>
        <p:spPr bwMode="auto">
          <a:xfrm>
            <a:off x="8061325" y="0"/>
            <a:ext cx="1158875" cy="6858000"/>
          </a:xfrm>
          <a:prstGeom prst="rect">
            <a:avLst/>
          </a:prstGeom>
          <a:noFill/>
          <a:ln w="9525">
            <a:noFill/>
            <a:miter lim="800000"/>
            <a:headEnd/>
            <a:tailEnd/>
          </a:ln>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Header and Content 1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3400" y="0"/>
            <a:ext cx="7315200" cy="1295400"/>
          </a:xfrm>
        </p:spPr>
        <p:txBody>
          <a:bodyPr/>
          <a:lstStyle>
            <a:lvl1pPr>
              <a:defRPr/>
            </a:lvl1pPr>
          </a:lstStyle>
          <a:p>
            <a:r>
              <a:rPr lang="en-US" dirty="0" smtClean="0"/>
              <a:t>Header Goes Here</a:t>
            </a:r>
            <a:endParaRPr lang="en-US" dirty="0"/>
          </a:p>
        </p:txBody>
      </p:sp>
      <p:sp>
        <p:nvSpPr>
          <p:cNvPr id="3" name="Content Placeholder 2"/>
          <p:cNvSpPr>
            <a:spLocks noGrp="1"/>
          </p:cNvSpPr>
          <p:nvPr>
            <p:ph idx="1" hasCustomPrompt="1"/>
          </p:nvPr>
        </p:nvSpPr>
        <p:spPr>
          <a:xfrm>
            <a:off x="685800" y="1371600"/>
            <a:ext cx="7010400" cy="4876800"/>
          </a:xfrm>
        </p:spPr>
        <p:txBody>
          <a:bodyPr/>
          <a:lstStyle>
            <a:lvl1pPr>
              <a:defRPr b="0"/>
            </a:lvl1pPr>
          </a:lstStyle>
          <a:p>
            <a:r>
              <a:rPr lang="en-US" dirty="0" smtClean="0"/>
              <a:t>You can replace this text with your content.</a:t>
            </a:r>
          </a:p>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1" name="Rectangle 5"/>
          <p:cNvSpPr>
            <a:spLocks noGrp="1" noChangeArrowheads="1"/>
          </p:cNvSpPr>
          <p:nvPr>
            <p:ph type="ftr" sz="quarter" idx="3"/>
          </p:nvPr>
        </p:nvSpPr>
        <p:spPr bwMode="auto">
          <a:xfrm>
            <a:off x="3048000" y="6477000"/>
            <a:ext cx="4114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a:latin typeface="+mj-lt"/>
                <a:ea typeface="+mn-ea"/>
              </a:defRPr>
            </a:lvl1pPr>
          </a:lstStyle>
          <a:p>
            <a:pPr>
              <a:defRPr/>
            </a:pPr>
            <a:endParaRPr lang="en-US" dirty="0">
              <a:solidFill>
                <a:srgbClr val="000000"/>
              </a:solidFill>
            </a:endParaRPr>
          </a:p>
        </p:txBody>
      </p:sp>
      <p:sp>
        <p:nvSpPr>
          <p:cNvPr id="12" name="Slide Number Placeholder 5"/>
          <p:cNvSpPr>
            <a:spLocks noGrp="1"/>
          </p:cNvSpPr>
          <p:nvPr>
            <p:ph type="sldNum" sz="quarter" idx="4"/>
          </p:nvPr>
        </p:nvSpPr>
        <p:spPr>
          <a:xfrm>
            <a:off x="152400" y="6477000"/>
            <a:ext cx="2133600" cy="457200"/>
          </a:xfrm>
          <a:prstGeom prst="rect">
            <a:avLst/>
          </a:prstGeom>
        </p:spPr>
        <p:txBody>
          <a:bodyPr vert="horz" lIns="91440" tIns="45720" rIns="91440" bIns="45720" rtlCol="0" anchor="t" anchorCtr="0"/>
          <a:lstStyle>
            <a:lvl1pPr algn="r">
              <a:defRPr sz="1200">
                <a:solidFill>
                  <a:schemeClr val="tx1">
                    <a:tint val="75000"/>
                  </a:schemeClr>
                </a:solidFill>
                <a:latin typeface="+mj-lt"/>
              </a:defRPr>
            </a:lvl1pPr>
          </a:lstStyle>
          <a:p>
            <a:pPr algn="l"/>
            <a:fld id="{020EDDED-708C-47C4-A8EB-CD8AA8CA6A97}" type="slidenum">
              <a:rPr lang="en-US" smtClean="0">
                <a:solidFill>
                  <a:srgbClr val="000000">
                    <a:tint val="75000"/>
                  </a:srgbClr>
                </a:solidFill>
              </a:rPr>
              <a:pPr algn="l"/>
              <a:t>‹#›</a:t>
            </a:fld>
            <a:endParaRPr lang="en-US" dirty="0">
              <a:solidFill>
                <a:srgbClr val="000000">
                  <a:tint val="75000"/>
                </a:srgbClr>
              </a:solidFill>
            </a:endParaRPr>
          </a:p>
        </p:txBody>
      </p:sp>
      <p:pic>
        <p:nvPicPr>
          <p:cNvPr id="7" name="Picture 7" descr="PPT_SIDE_Fam.jpg"/>
          <p:cNvPicPr>
            <a:picLocks noChangeAspect="1"/>
          </p:cNvPicPr>
          <p:nvPr userDrawn="1"/>
        </p:nvPicPr>
        <p:blipFill>
          <a:blip r:embed="rId2" cstate="email"/>
          <a:srcRect/>
          <a:stretch>
            <a:fillRect/>
          </a:stretch>
        </p:blipFill>
        <p:spPr bwMode="auto">
          <a:xfrm>
            <a:off x="8001000" y="0"/>
            <a:ext cx="1173163" cy="6942138"/>
          </a:xfrm>
          <a:prstGeom prst="rect">
            <a:avLst/>
          </a:prstGeom>
          <a:noFill/>
          <a:ln w="9525">
            <a:noFill/>
            <a:miter lim="800000"/>
            <a:headEnd/>
            <a:tailEnd/>
          </a:ln>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Header and Content 13">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3400" y="0"/>
            <a:ext cx="7315200" cy="1295400"/>
          </a:xfrm>
        </p:spPr>
        <p:txBody>
          <a:bodyPr/>
          <a:lstStyle>
            <a:lvl1pPr>
              <a:defRPr/>
            </a:lvl1pPr>
          </a:lstStyle>
          <a:p>
            <a:r>
              <a:rPr lang="en-US" dirty="0" smtClean="0"/>
              <a:t>Header Goes Here</a:t>
            </a:r>
            <a:endParaRPr lang="en-US" dirty="0"/>
          </a:p>
        </p:txBody>
      </p:sp>
      <p:sp>
        <p:nvSpPr>
          <p:cNvPr id="3" name="Content Placeholder 2"/>
          <p:cNvSpPr>
            <a:spLocks noGrp="1"/>
          </p:cNvSpPr>
          <p:nvPr>
            <p:ph idx="1" hasCustomPrompt="1"/>
          </p:nvPr>
        </p:nvSpPr>
        <p:spPr>
          <a:xfrm>
            <a:off x="685800" y="1371600"/>
            <a:ext cx="7010400" cy="4876800"/>
          </a:xfrm>
        </p:spPr>
        <p:txBody>
          <a:bodyPr/>
          <a:lstStyle>
            <a:lvl1pPr>
              <a:defRPr b="0"/>
            </a:lvl1pPr>
          </a:lstStyle>
          <a:p>
            <a:r>
              <a:rPr lang="en-US" dirty="0" smtClean="0"/>
              <a:t>You can replace this text with your content.</a:t>
            </a:r>
          </a:p>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1" name="Rectangle 5"/>
          <p:cNvSpPr>
            <a:spLocks noGrp="1" noChangeArrowheads="1"/>
          </p:cNvSpPr>
          <p:nvPr>
            <p:ph type="ftr" sz="quarter" idx="3"/>
          </p:nvPr>
        </p:nvSpPr>
        <p:spPr bwMode="auto">
          <a:xfrm>
            <a:off x="3048000" y="6477000"/>
            <a:ext cx="4114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a:latin typeface="+mj-lt"/>
                <a:ea typeface="+mn-ea"/>
              </a:defRPr>
            </a:lvl1pPr>
          </a:lstStyle>
          <a:p>
            <a:pPr>
              <a:defRPr/>
            </a:pPr>
            <a:endParaRPr lang="en-US" dirty="0">
              <a:solidFill>
                <a:srgbClr val="000000"/>
              </a:solidFill>
            </a:endParaRPr>
          </a:p>
        </p:txBody>
      </p:sp>
      <p:sp>
        <p:nvSpPr>
          <p:cNvPr id="12" name="Slide Number Placeholder 5"/>
          <p:cNvSpPr>
            <a:spLocks noGrp="1"/>
          </p:cNvSpPr>
          <p:nvPr>
            <p:ph type="sldNum" sz="quarter" idx="4"/>
          </p:nvPr>
        </p:nvSpPr>
        <p:spPr>
          <a:xfrm>
            <a:off x="152400" y="6477000"/>
            <a:ext cx="2133600" cy="457200"/>
          </a:xfrm>
          <a:prstGeom prst="rect">
            <a:avLst/>
          </a:prstGeom>
        </p:spPr>
        <p:txBody>
          <a:bodyPr vert="horz" lIns="91440" tIns="45720" rIns="91440" bIns="45720" rtlCol="0" anchor="t" anchorCtr="0"/>
          <a:lstStyle>
            <a:lvl1pPr algn="r">
              <a:defRPr sz="1200">
                <a:solidFill>
                  <a:schemeClr val="tx1">
                    <a:tint val="75000"/>
                  </a:schemeClr>
                </a:solidFill>
                <a:latin typeface="+mj-lt"/>
              </a:defRPr>
            </a:lvl1pPr>
          </a:lstStyle>
          <a:p>
            <a:pPr algn="l"/>
            <a:fld id="{020EDDED-708C-47C4-A8EB-CD8AA8CA6A97}" type="slidenum">
              <a:rPr lang="en-US" smtClean="0">
                <a:solidFill>
                  <a:srgbClr val="000000">
                    <a:tint val="75000"/>
                  </a:srgbClr>
                </a:solidFill>
              </a:rPr>
              <a:pPr algn="l"/>
              <a:t>‹#›</a:t>
            </a:fld>
            <a:endParaRPr lang="en-US" dirty="0">
              <a:solidFill>
                <a:srgbClr val="000000">
                  <a:tint val="75000"/>
                </a:srgbClr>
              </a:solidFill>
            </a:endParaRPr>
          </a:p>
        </p:txBody>
      </p:sp>
      <p:pic>
        <p:nvPicPr>
          <p:cNvPr id="8" name="Picture 8" descr="PPT_SIDE_Fam2.jpg"/>
          <p:cNvPicPr>
            <a:picLocks noChangeAspect="1"/>
          </p:cNvPicPr>
          <p:nvPr userDrawn="1"/>
        </p:nvPicPr>
        <p:blipFill>
          <a:blip r:embed="rId2" cstate="email"/>
          <a:srcRect/>
          <a:stretch>
            <a:fillRect/>
          </a:stretch>
        </p:blipFill>
        <p:spPr bwMode="auto">
          <a:xfrm>
            <a:off x="7981950" y="0"/>
            <a:ext cx="1157288" cy="6858000"/>
          </a:xfrm>
          <a:prstGeom prst="rect">
            <a:avLst/>
          </a:prstGeom>
          <a:noFill/>
          <a:ln w="9525">
            <a:noFill/>
            <a:miter lim="800000"/>
            <a:headEnd/>
            <a:tailEnd/>
          </a:ln>
        </p:spPr>
      </p:pic>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Header and Content 14">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3400" y="0"/>
            <a:ext cx="7315200" cy="1295400"/>
          </a:xfrm>
        </p:spPr>
        <p:txBody>
          <a:bodyPr/>
          <a:lstStyle>
            <a:lvl1pPr>
              <a:defRPr/>
            </a:lvl1pPr>
          </a:lstStyle>
          <a:p>
            <a:r>
              <a:rPr lang="en-US" dirty="0" smtClean="0"/>
              <a:t>Header Goes Here</a:t>
            </a:r>
            <a:endParaRPr lang="en-US" dirty="0"/>
          </a:p>
        </p:txBody>
      </p:sp>
      <p:sp>
        <p:nvSpPr>
          <p:cNvPr id="3" name="Content Placeholder 2"/>
          <p:cNvSpPr>
            <a:spLocks noGrp="1"/>
          </p:cNvSpPr>
          <p:nvPr>
            <p:ph idx="1" hasCustomPrompt="1"/>
          </p:nvPr>
        </p:nvSpPr>
        <p:spPr>
          <a:xfrm>
            <a:off x="685800" y="1371600"/>
            <a:ext cx="7010400" cy="4876800"/>
          </a:xfrm>
        </p:spPr>
        <p:txBody>
          <a:bodyPr/>
          <a:lstStyle>
            <a:lvl1pPr>
              <a:defRPr b="0"/>
            </a:lvl1pPr>
          </a:lstStyle>
          <a:p>
            <a:r>
              <a:rPr lang="en-US" dirty="0" smtClean="0"/>
              <a:t>You can replace this text with your content.</a:t>
            </a:r>
          </a:p>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1" name="Rectangle 5"/>
          <p:cNvSpPr>
            <a:spLocks noGrp="1" noChangeArrowheads="1"/>
          </p:cNvSpPr>
          <p:nvPr>
            <p:ph type="ftr" sz="quarter" idx="3"/>
          </p:nvPr>
        </p:nvSpPr>
        <p:spPr bwMode="auto">
          <a:xfrm>
            <a:off x="3048000" y="6477000"/>
            <a:ext cx="4114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a:latin typeface="+mj-lt"/>
                <a:ea typeface="+mn-ea"/>
              </a:defRPr>
            </a:lvl1pPr>
          </a:lstStyle>
          <a:p>
            <a:pPr>
              <a:defRPr/>
            </a:pPr>
            <a:endParaRPr lang="en-US" dirty="0">
              <a:solidFill>
                <a:srgbClr val="000000"/>
              </a:solidFill>
            </a:endParaRPr>
          </a:p>
        </p:txBody>
      </p:sp>
      <p:sp>
        <p:nvSpPr>
          <p:cNvPr id="12" name="Slide Number Placeholder 5"/>
          <p:cNvSpPr>
            <a:spLocks noGrp="1"/>
          </p:cNvSpPr>
          <p:nvPr>
            <p:ph type="sldNum" sz="quarter" idx="4"/>
          </p:nvPr>
        </p:nvSpPr>
        <p:spPr>
          <a:xfrm>
            <a:off x="152400" y="6477000"/>
            <a:ext cx="2133600" cy="457200"/>
          </a:xfrm>
          <a:prstGeom prst="rect">
            <a:avLst/>
          </a:prstGeom>
        </p:spPr>
        <p:txBody>
          <a:bodyPr vert="horz" lIns="91440" tIns="45720" rIns="91440" bIns="45720" rtlCol="0" anchor="t" anchorCtr="0"/>
          <a:lstStyle>
            <a:lvl1pPr algn="r">
              <a:defRPr sz="1200">
                <a:solidFill>
                  <a:schemeClr val="tx1">
                    <a:tint val="75000"/>
                  </a:schemeClr>
                </a:solidFill>
                <a:latin typeface="+mj-lt"/>
              </a:defRPr>
            </a:lvl1pPr>
          </a:lstStyle>
          <a:p>
            <a:pPr algn="l"/>
            <a:fld id="{020EDDED-708C-47C4-A8EB-CD8AA8CA6A97}" type="slidenum">
              <a:rPr lang="en-US" smtClean="0">
                <a:solidFill>
                  <a:srgbClr val="000000">
                    <a:tint val="75000"/>
                  </a:srgbClr>
                </a:solidFill>
              </a:rPr>
              <a:pPr algn="l"/>
              <a:t>‹#›</a:t>
            </a:fld>
            <a:endParaRPr lang="en-US" dirty="0">
              <a:solidFill>
                <a:srgbClr val="000000">
                  <a:tint val="75000"/>
                </a:srgbClr>
              </a:solidFill>
            </a:endParaRPr>
          </a:p>
        </p:txBody>
      </p:sp>
      <p:pic>
        <p:nvPicPr>
          <p:cNvPr id="7" name="Picture 11" descr="PPT_SIDE_fruit_fam.jpg"/>
          <p:cNvPicPr>
            <a:picLocks noChangeAspect="1"/>
          </p:cNvPicPr>
          <p:nvPr userDrawn="1"/>
        </p:nvPicPr>
        <p:blipFill>
          <a:blip r:embed="rId2" cstate="email"/>
          <a:srcRect/>
          <a:stretch>
            <a:fillRect/>
          </a:stretch>
        </p:blipFill>
        <p:spPr bwMode="auto">
          <a:xfrm>
            <a:off x="8058150" y="-17463"/>
            <a:ext cx="1162050" cy="6875463"/>
          </a:xfrm>
          <a:prstGeom prst="rect">
            <a:avLst/>
          </a:prstGeom>
          <a:noFill/>
          <a:ln w="9525">
            <a:noFill/>
            <a:miter lim="800000"/>
            <a:headEnd/>
            <a:tailEnd/>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3">
    <p:spTree>
      <p:nvGrpSpPr>
        <p:cNvPr id="1" name=""/>
        <p:cNvGrpSpPr/>
        <p:nvPr/>
      </p:nvGrpSpPr>
      <p:grpSpPr>
        <a:xfrm>
          <a:off x="0" y="0"/>
          <a:ext cx="0" cy="0"/>
          <a:chOff x="0" y="0"/>
          <a:chExt cx="0" cy="0"/>
        </a:xfrm>
      </p:grpSpPr>
      <p:sp>
        <p:nvSpPr>
          <p:cNvPr id="12" name="Rectangle 11"/>
          <p:cNvSpPr/>
          <p:nvPr userDrawn="1"/>
        </p:nvSpPr>
        <p:spPr>
          <a:xfrm>
            <a:off x="7991856" y="9144"/>
            <a:ext cx="1143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3" name="Rectangle 12"/>
          <p:cNvSpPr/>
          <p:nvPr userDrawn="1"/>
        </p:nvSpPr>
        <p:spPr>
          <a:xfrm>
            <a:off x="9144" y="9144"/>
            <a:ext cx="1143000" cy="1828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pic>
        <p:nvPicPr>
          <p:cNvPr id="10" name="Picture 9" descr="PPT_Celebrate2.jpg"/>
          <p:cNvPicPr>
            <a:picLocks noChangeAspect="1"/>
          </p:cNvPicPr>
          <p:nvPr userDrawn="1"/>
        </p:nvPicPr>
        <p:blipFill>
          <a:blip r:embed="rId2" cstate="email"/>
          <a:srcRect/>
          <a:stretch>
            <a:fillRect/>
          </a:stretch>
        </p:blipFill>
        <p:spPr bwMode="auto">
          <a:xfrm>
            <a:off x="0" y="381000"/>
            <a:ext cx="9144000" cy="4191000"/>
          </a:xfrm>
          <a:prstGeom prst="rect">
            <a:avLst/>
          </a:prstGeom>
          <a:noFill/>
          <a:ln w="9525">
            <a:noFill/>
            <a:miter lim="800000"/>
            <a:headEnd/>
            <a:tailEnd/>
          </a:ln>
        </p:spPr>
      </p:pic>
      <p:pic>
        <p:nvPicPr>
          <p:cNvPr id="6" name="Picture 5" descr="Nemours Logo.jpg"/>
          <p:cNvPicPr>
            <a:picLocks noChangeAspect="1"/>
          </p:cNvPicPr>
          <p:nvPr userDrawn="1"/>
        </p:nvPicPr>
        <p:blipFill>
          <a:blip r:embed="rId3" cstate="email"/>
          <a:srcRect/>
          <a:stretch>
            <a:fillRect/>
          </a:stretch>
        </p:blipFill>
        <p:spPr bwMode="auto">
          <a:xfrm>
            <a:off x="6854952" y="4800600"/>
            <a:ext cx="2085508" cy="782954"/>
          </a:xfrm>
          <a:prstGeom prst="rect">
            <a:avLst/>
          </a:prstGeom>
          <a:noFill/>
          <a:ln w="9525">
            <a:noFill/>
            <a:miter lim="800000"/>
            <a:headEnd/>
            <a:tailEnd/>
          </a:ln>
        </p:spPr>
      </p:pic>
      <p:pic>
        <p:nvPicPr>
          <p:cNvPr id="7" name="Picture 6" descr="C:\Users\ec0005\AppData\Local\Microsoft\Windows\Temporary Internet Files\Content.Outlook\LMRJ0BGX\CDC_logo_electronic_color_name.jpg"/>
          <p:cNvPicPr>
            <a:picLocks noChangeAspect="1"/>
          </p:cNvPicPr>
          <p:nvPr userDrawn="1"/>
        </p:nvPicPr>
        <p:blipFill>
          <a:blip r:embed="rId4" cstate="email"/>
          <a:srcRect/>
          <a:stretch>
            <a:fillRect/>
          </a:stretch>
        </p:blipFill>
        <p:spPr bwMode="auto">
          <a:xfrm>
            <a:off x="5334000" y="4953000"/>
            <a:ext cx="835152" cy="600266"/>
          </a:xfrm>
          <a:prstGeom prst="rect">
            <a:avLst/>
          </a:prstGeom>
          <a:noFill/>
          <a:ln w="9525">
            <a:noFill/>
            <a:miter lim="800000"/>
            <a:headEnd/>
            <a:tailEnd/>
          </a:ln>
        </p:spPr>
      </p:pic>
      <p:sp>
        <p:nvSpPr>
          <p:cNvPr id="2" name="Title 1"/>
          <p:cNvSpPr>
            <a:spLocks noGrp="1"/>
          </p:cNvSpPr>
          <p:nvPr>
            <p:ph type="ctrTitle" hasCustomPrompt="1"/>
          </p:nvPr>
        </p:nvSpPr>
        <p:spPr>
          <a:xfrm>
            <a:off x="228600" y="762000"/>
            <a:ext cx="3810000" cy="2743200"/>
          </a:xfrm>
        </p:spPr>
        <p:txBody>
          <a:bodyPr>
            <a:normAutofit/>
          </a:bodyPr>
          <a:lstStyle>
            <a:lvl1pPr algn="ctr">
              <a:defRPr sz="4400" baseline="0">
                <a:latin typeface="Arial Narrow" pitchFamily="34" charset="0"/>
              </a:defRPr>
            </a:lvl1pPr>
          </a:lstStyle>
          <a:p>
            <a:r>
              <a:rPr lang="en-US" dirty="0" smtClean="0"/>
              <a:t>Title Goes Here</a:t>
            </a:r>
            <a:endParaRPr lang="en-US" dirty="0"/>
          </a:p>
        </p:txBody>
      </p:sp>
      <p:sp>
        <p:nvSpPr>
          <p:cNvPr id="3" name="Subtitle 2"/>
          <p:cNvSpPr>
            <a:spLocks noGrp="1"/>
          </p:cNvSpPr>
          <p:nvPr>
            <p:ph type="subTitle" idx="1" hasCustomPrompt="1"/>
          </p:nvPr>
        </p:nvSpPr>
        <p:spPr>
          <a:xfrm>
            <a:off x="838200" y="4876800"/>
            <a:ext cx="2590800" cy="1143000"/>
          </a:xfrm>
        </p:spPr>
        <p:txBody>
          <a:bodyPr/>
          <a:lstStyle>
            <a:lvl1pPr marL="0" indent="0" algn="ctr">
              <a:buNone/>
              <a:defRPr baseline="0">
                <a:solidFill>
                  <a:schemeClr val="tx1">
                    <a:tint val="75000"/>
                  </a:schemeClr>
                </a:solidFill>
                <a:latin typeface="Arial Narrow"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Name Goes Here</a:t>
            </a:r>
            <a:endParaRPr lang="en-US" dirty="0"/>
          </a:p>
        </p:txBody>
      </p:sp>
      <p:sp>
        <p:nvSpPr>
          <p:cNvPr id="9" name="TextBox 8"/>
          <p:cNvSpPr txBox="1"/>
          <p:nvPr userDrawn="1"/>
        </p:nvSpPr>
        <p:spPr>
          <a:xfrm>
            <a:off x="5257800" y="5751493"/>
            <a:ext cx="3810000"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dirty="0" smtClean="0"/>
              <a:t>Nemours is funded by the Centers for Disease Control and Prevention (CDC) under a six-year Cooperative Agreement (6U58DP004102-05-02) to support states in launching ECE learning </a:t>
            </a:r>
            <a:r>
              <a:rPr lang="en-US" sz="800" dirty="0" err="1" smtClean="0"/>
              <a:t>collaboratives</a:t>
            </a:r>
            <a:r>
              <a:rPr lang="en-US" sz="800" dirty="0" smtClean="0"/>
              <a:t> focused on childhood obesity prevention. Funding for these materials was made possible by the CDC. The views expressed in this document do not necessarily reflect the official policies of the Department of Health and Human Services, nor does the mention of trade names, commercial practices, or organizations imply endorsement by the U.S. Government.</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Header and Content 15">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3400" y="0"/>
            <a:ext cx="7315200" cy="1295400"/>
          </a:xfrm>
        </p:spPr>
        <p:txBody>
          <a:bodyPr/>
          <a:lstStyle>
            <a:lvl1pPr>
              <a:defRPr/>
            </a:lvl1pPr>
          </a:lstStyle>
          <a:p>
            <a:r>
              <a:rPr lang="en-US" dirty="0" smtClean="0"/>
              <a:t>Header Goes Here</a:t>
            </a:r>
            <a:endParaRPr lang="en-US" dirty="0"/>
          </a:p>
        </p:txBody>
      </p:sp>
      <p:sp>
        <p:nvSpPr>
          <p:cNvPr id="3" name="Content Placeholder 2"/>
          <p:cNvSpPr>
            <a:spLocks noGrp="1"/>
          </p:cNvSpPr>
          <p:nvPr>
            <p:ph idx="1" hasCustomPrompt="1"/>
          </p:nvPr>
        </p:nvSpPr>
        <p:spPr>
          <a:xfrm>
            <a:off x="685800" y="1371600"/>
            <a:ext cx="7010400" cy="4876800"/>
          </a:xfrm>
        </p:spPr>
        <p:txBody>
          <a:bodyPr/>
          <a:lstStyle>
            <a:lvl1pPr>
              <a:defRPr b="0"/>
            </a:lvl1pPr>
          </a:lstStyle>
          <a:p>
            <a:r>
              <a:rPr lang="en-US" dirty="0" smtClean="0"/>
              <a:t>You can replace this text with your content.</a:t>
            </a:r>
          </a:p>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1" name="Rectangle 5"/>
          <p:cNvSpPr>
            <a:spLocks noGrp="1" noChangeArrowheads="1"/>
          </p:cNvSpPr>
          <p:nvPr>
            <p:ph type="ftr" sz="quarter" idx="3"/>
          </p:nvPr>
        </p:nvSpPr>
        <p:spPr bwMode="auto">
          <a:xfrm>
            <a:off x="3048000" y="6477000"/>
            <a:ext cx="4114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a:latin typeface="+mj-lt"/>
                <a:ea typeface="+mn-ea"/>
              </a:defRPr>
            </a:lvl1pPr>
          </a:lstStyle>
          <a:p>
            <a:pPr>
              <a:defRPr/>
            </a:pPr>
            <a:endParaRPr lang="en-US" dirty="0">
              <a:solidFill>
                <a:srgbClr val="000000"/>
              </a:solidFill>
            </a:endParaRPr>
          </a:p>
        </p:txBody>
      </p:sp>
      <p:sp>
        <p:nvSpPr>
          <p:cNvPr id="12" name="Slide Number Placeholder 5"/>
          <p:cNvSpPr>
            <a:spLocks noGrp="1"/>
          </p:cNvSpPr>
          <p:nvPr>
            <p:ph type="sldNum" sz="quarter" idx="4"/>
          </p:nvPr>
        </p:nvSpPr>
        <p:spPr>
          <a:xfrm>
            <a:off x="152400" y="6477000"/>
            <a:ext cx="2133600" cy="457200"/>
          </a:xfrm>
          <a:prstGeom prst="rect">
            <a:avLst/>
          </a:prstGeom>
        </p:spPr>
        <p:txBody>
          <a:bodyPr vert="horz" lIns="91440" tIns="45720" rIns="91440" bIns="45720" rtlCol="0" anchor="t" anchorCtr="0"/>
          <a:lstStyle>
            <a:lvl1pPr algn="r">
              <a:defRPr sz="1200">
                <a:solidFill>
                  <a:schemeClr val="tx1">
                    <a:tint val="75000"/>
                  </a:schemeClr>
                </a:solidFill>
                <a:latin typeface="+mj-lt"/>
              </a:defRPr>
            </a:lvl1pPr>
          </a:lstStyle>
          <a:p>
            <a:pPr algn="l"/>
            <a:fld id="{020EDDED-708C-47C4-A8EB-CD8AA8CA6A97}" type="slidenum">
              <a:rPr lang="en-US" smtClean="0">
                <a:solidFill>
                  <a:srgbClr val="000000">
                    <a:tint val="75000"/>
                  </a:srgbClr>
                </a:solidFill>
              </a:rPr>
              <a:pPr algn="l"/>
              <a:t>‹#›</a:t>
            </a:fld>
            <a:endParaRPr lang="en-US" dirty="0">
              <a:solidFill>
                <a:srgbClr val="000000">
                  <a:tint val="75000"/>
                </a:srgbClr>
              </a:solidFill>
            </a:endParaRPr>
          </a:p>
        </p:txBody>
      </p:sp>
      <p:pic>
        <p:nvPicPr>
          <p:cNvPr id="8" name="Picture 13" descr="PPT_SIDE fruit-girl.jpg"/>
          <p:cNvPicPr>
            <a:picLocks noChangeAspect="1"/>
          </p:cNvPicPr>
          <p:nvPr userDrawn="1"/>
        </p:nvPicPr>
        <p:blipFill>
          <a:blip r:embed="rId2" cstate="email"/>
          <a:srcRect/>
          <a:stretch>
            <a:fillRect/>
          </a:stretch>
        </p:blipFill>
        <p:spPr bwMode="auto">
          <a:xfrm>
            <a:off x="8018463" y="0"/>
            <a:ext cx="1158875" cy="6858000"/>
          </a:xfrm>
          <a:prstGeom prst="rect">
            <a:avLst/>
          </a:prstGeom>
          <a:noFill/>
          <a:ln w="9525">
            <a:noFill/>
            <a:miter lim="800000"/>
            <a:headEnd/>
            <a:tailEnd/>
          </a:ln>
        </p:spPr>
      </p:pic>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Header and Content 16">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3400" y="0"/>
            <a:ext cx="7315200" cy="1295400"/>
          </a:xfrm>
        </p:spPr>
        <p:txBody>
          <a:bodyPr/>
          <a:lstStyle>
            <a:lvl1pPr>
              <a:defRPr/>
            </a:lvl1pPr>
          </a:lstStyle>
          <a:p>
            <a:r>
              <a:rPr lang="en-US" dirty="0" smtClean="0"/>
              <a:t>Header Goes Here</a:t>
            </a:r>
            <a:endParaRPr lang="en-US" dirty="0"/>
          </a:p>
        </p:txBody>
      </p:sp>
      <p:sp>
        <p:nvSpPr>
          <p:cNvPr id="3" name="Content Placeholder 2"/>
          <p:cNvSpPr>
            <a:spLocks noGrp="1"/>
          </p:cNvSpPr>
          <p:nvPr>
            <p:ph idx="1" hasCustomPrompt="1"/>
          </p:nvPr>
        </p:nvSpPr>
        <p:spPr>
          <a:xfrm>
            <a:off x="685800" y="1371600"/>
            <a:ext cx="7010400" cy="4876800"/>
          </a:xfrm>
        </p:spPr>
        <p:txBody>
          <a:bodyPr/>
          <a:lstStyle>
            <a:lvl1pPr>
              <a:defRPr b="0"/>
            </a:lvl1pPr>
          </a:lstStyle>
          <a:p>
            <a:r>
              <a:rPr lang="en-US" dirty="0" smtClean="0"/>
              <a:t>You can replace this text with your content.</a:t>
            </a:r>
          </a:p>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1" name="Rectangle 5"/>
          <p:cNvSpPr>
            <a:spLocks noGrp="1" noChangeArrowheads="1"/>
          </p:cNvSpPr>
          <p:nvPr>
            <p:ph type="ftr" sz="quarter" idx="3"/>
          </p:nvPr>
        </p:nvSpPr>
        <p:spPr bwMode="auto">
          <a:xfrm>
            <a:off x="3048000" y="6477000"/>
            <a:ext cx="4114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a:latin typeface="+mj-lt"/>
                <a:ea typeface="+mn-ea"/>
              </a:defRPr>
            </a:lvl1pPr>
          </a:lstStyle>
          <a:p>
            <a:pPr>
              <a:defRPr/>
            </a:pPr>
            <a:endParaRPr lang="en-US" dirty="0">
              <a:solidFill>
                <a:srgbClr val="000000"/>
              </a:solidFill>
            </a:endParaRPr>
          </a:p>
        </p:txBody>
      </p:sp>
      <p:sp>
        <p:nvSpPr>
          <p:cNvPr id="12" name="Slide Number Placeholder 5"/>
          <p:cNvSpPr>
            <a:spLocks noGrp="1"/>
          </p:cNvSpPr>
          <p:nvPr>
            <p:ph type="sldNum" sz="quarter" idx="4"/>
          </p:nvPr>
        </p:nvSpPr>
        <p:spPr>
          <a:xfrm>
            <a:off x="152400" y="6477000"/>
            <a:ext cx="2133600" cy="457200"/>
          </a:xfrm>
          <a:prstGeom prst="rect">
            <a:avLst/>
          </a:prstGeom>
        </p:spPr>
        <p:txBody>
          <a:bodyPr vert="horz" lIns="91440" tIns="45720" rIns="91440" bIns="45720" rtlCol="0" anchor="t" anchorCtr="0"/>
          <a:lstStyle>
            <a:lvl1pPr algn="r">
              <a:defRPr sz="1200">
                <a:solidFill>
                  <a:schemeClr val="tx1">
                    <a:tint val="75000"/>
                  </a:schemeClr>
                </a:solidFill>
                <a:latin typeface="+mj-lt"/>
              </a:defRPr>
            </a:lvl1pPr>
          </a:lstStyle>
          <a:p>
            <a:pPr algn="l"/>
            <a:fld id="{020EDDED-708C-47C4-A8EB-CD8AA8CA6A97}" type="slidenum">
              <a:rPr lang="en-US" smtClean="0">
                <a:solidFill>
                  <a:srgbClr val="000000">
                    <a:tint val="75000"/>
                  </a:srgbClr>
                </a:solidFill>
              </a:rPr>
              <a:pPr algn="l"/>
              <a:t>‹#›</a:t>
            </a:fld>
            <a:endParaRPr lang="en-US" dirty="0">
              <a:solidFill>
                <a:srgbClr val="000000">
                  <a:tint val="75000"/>
                </a:srgbClr>
              </a:solidFill>
            </a:endParaRPr>
          </a:p>
        </p:txBody>
      </p:sp>
      <p:pic>
        <p:nvPicPr>
          <p:cNvPr id="8" name="Picture 2" descr="PPT_SIDE__Apple_girl.jpg"/>
          <p:cNvPicPr>
            <a:picLocks noChangeAspect="1"/>
          </p:cNvPicPr>
          <p:nvPr userDrawn="1"/>
        </p:nvPicPr>
        <p:blipFill>
          <a:blip r:embed="rId2" cstate="email"/>
          <a:srcRect/>
          <a:stretch>
            <a:fillRect/>
          </a:stretch>
        </p:blipFill>
        <p:spPr bwMode="auto">
          <a:xfrm>
            <a:off x="7981950" y="-22225"/>
            <a:ext cx="1162050" cy="6880225"/>
          </a:xfrm>
          <a:prstGeom prst="rect">
            <a:avLst/>
          </a:prstGeom>
          <a:noFill/>
          <a:ln w="9525">
            <a:noFill/>
            <a:miter lim="800000"/>
            <a:headEnd/>
            <a:tailEnd/>
          </a:ln>
        </p:spPr>
      </p:pic>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Header and Content 17">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3400" y="0"/>
            <a:ext cx="7315200" cy="1295400"/>
          </a:xfrm>
        </p:spPr>
        <p:txBody>
          <a:bodyPr/>
          <a:lstStyle>
            <a:lvl1pPr>
              <a:defRPr/>
            </a:lvl1pPr>
          </a:lstStyle>
          <a:p>
            <a:r>
              <a:rPr lang="en-US" dirty="0" smtClean="0"/>
              <a:t>Header Goes Here</a:t>
            </a:r>
            <a:endParaRPr lang="en-US" dirty="0"/>
          </a:p>
        </p:txBody>
      </p:sp>
      <p:sp>
        <p:nvSpPr>
          <p:cNvPr id="3" name="Content Placeholder 2"/>
          <p:cNvSpPr>
            <a:spLocks noGrp="1"/>
          </p:cNvSpPr>
          <p:nvPr>
            <p:ph idx="1" hasCustomPrompt="1"/>
          </p:nvPr>
        </p:nvSpPr>
        <p:spPr>
          <a:xfrm>
            <a:off x="685800" y="1371600"/>
            <a:ext cx="7010400" cy="4876800"/>
          </a:xfrm>
        </p:spPr>
        <p:txBody>
          <a:bodyPr/>
          <a:lstStyle>
            <a:lvl1pPr>
              <a:defRPr b="0"/>
            </a:lvl1pPr>
          </a:lstStyle>
          <a:p>
            <a:r>
              <a:rPr lang="en-US" dirty="0" smtClean="0"/>
              <a:t>You can replace this text with your content.</a:t>
            </a:r>
          </a:p>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1" name="Rectangle 5"/>
          <p:cNvSpPr>
            <a:spLocks noGrp="1" noChangeArrowheads="1"/>
          </p:cNvSpPr>
          <p:nvPr>
            <p:ph type="ftr" sz="quarter" idx="3"/>
          </p:nvPr>
        </p:nvSpPr>
        <p:spPr bwMode="auto">
          <a:xfrm>
            <a:off x="3048000" y="6477000"/>
            <a:ext cx="4114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a:latin typeface="+mj-lt"/>
                <a:ea typeface="+mn-ea"/>
              </a:defRPr>
            </a:lvl1pPr>
          </a:lstStyle>
          <a:p>
            <a:pPr>
              <a:defRPr/>
            </a:pPr>
            <a:endParaRPr lang="en-US" dirty="0">
              <a:solidFill>
                <a:srgbClr val="000000"/>
              </a:solidFill>
            </a:endParaRPr>
          </a:p>
        </p:txBody>
      </p:sp>
      <p:sp>
        <p:nvSpPr>
          <p:cNvPr id="12" name="Slide Number Placeholder 5"/>
          <p:cNvSpPr>
            <a:spLocks noGrp="1"/>
          </p:cNvSpPr>
          <p:nvPr>
            <p:ph type="sldNum" sz="quarter" idx="4"/>
          </p:nvPr>
        </p:nvSpPr>
        <p:spPr>
          <a:xfrm>
            <a:off x="152400" y="6477000"/>
            <a:ext cx="2133600" cy="457200"/>
          </a:xfrm>
          <a:prstGeom prst="rect">
            <a:avLst/>
          </a:prstGeom>
        </p:spPr>
        <p:txBody>
          <a:bodyPr vert="horz" lIns="91440" tIns="45720" rIns="91440" bIns="45720" rtlCol="0" anchor="t" anchorCtr="0"/>
          <a:lstStyle>
            <a:lvl1pPr algn="r">
              <a:defRPr sz="1200">
                <a:solidFill>
                  <a:schemeClr val="tx1">
                    <a:tint val="75000"/>
                  </a:schemeClr>
                </a:solidFill>
                <a:latin typeface="+mj-lt"/>
              </a:defRPr>
            </a:lvl1pPr>
          </a:lstStyle>
          <a:p>
            <a:pPr algn="l"/>
            <a:fld id="{020EDDED-708C-47C4-A8EB-CD8AA8CA6A97}" type="slidenum">
              <a:rPr lang="en-US" smtClean="0">
                <a:solidFill>
                  <a:srgbClr val="000000">
                    <a:tint val="75000"/>
                  </a:srgbClr>
                </a:solidFill>
              </a:rPr>
              <a:pPr algn="l"/>
              <a:t>‹#›</a:t>
            </a:fld>
            <a:endParaRPr lang="en-US" dirty="0">
              <a:solidFill>
                <a:srgbClr val="000000">
                  <a:tint val="75000"/>
                </a:srgbClr>
              </a:solidFill>
            </a:endParaRPr>
          </a:p>
        </p:txBody>
      </p:sp>
      <p:pic>
        <p:nvPicPr>
          <p:cNvPr id="8" name="Picture 3" descr="PPT_SIDE_Orange_girl.jpg"/>
          <p:cNvPicPr>
            <a:picLocks noChangeAspect="1"/>
          </p:cNvPicPr>
          <p:nvPr userDrawn="1"/>
        </p:nvPicPr>
        <p:blipFill>
          <a:blip r:embed="rId2" cstate="email"/>
          <a:srcRect/>
          <a:stretch>
            <a:fillRect/>
          </a:stretch>
        </p:blipFill>
        <p:spPr bwMode="auto">
          <a:xfrm>
            <a:off x="7985125" y="0"/>
            <a:ext cx="1158875" cy="6858000"/>
          </a:xfrm>
          <a:prstGeom prst="rect">
            <a:avLst/>
          </a:prstGeom>
          <a:noFill/>
          <a:ln w="9525">
            <a:noFill/>
            <a:miter lim="800000"/>
            <a:headEnd/>
            <a:tailEnd/>
          </a:ln>
        </p:spPr>
      </p:pic>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Header and Content 18">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3400" y="0"/>
            <a:ext cx="7315200" cy="1295400"/>
          </a:xfrm>
        </p:spPr>
        <p:txBody>
          <a:bodyPr/>
          <a:lstStyle>
            <a:lvl1pPr>
              <a:defRPr/>
            </a:lvl1pPr>
          </a:lstStyle>
          <a:p>
            <a:r>
              <a:rPr lang="en-US" dirty="0" smtClean="0"/>
              <a:t>Header Goes Here</a:t>
            </a:r>
            <a:endParaRPr lang="en-US" dirty="0"/>
          </a:p>
        </p:txBody>
      </p:sp>
      <p:sp>
        <p:nvSpPr>
          <p:cNvPr id="3" name="Content Placeholder 2"/>
          <p:cNvSpPr>
            <a:spLocks noGrp="1"/>
          </p:cNvSpPr>
          <p:nvPr>
            <p:ph idx="1" hasCustomPrompt="1"/>
          </p:nvPr>
        </p:nvSpPr>
        <p:spPr>
          <a:xfrm>
            <a:off x="685800" y="1371600"/>
            <a:ext cx="7010400" cy="4876800"/>
          </a:xfrm>
        </p:spPr>
        <p:txBody>
          <a:bodyPr/>
          <a:lstStyle>
            <a:lvl1pPr>
              <a:defRPr b="0"/>
            </a:lvl1pPr>
          </a:lstStyle>
          <a:p>
            <a:r>
              <a:rPr lang="en-US" dirty="0" smtClean="0"/>
              <a:t>You can replace this text with your content.</a:t>
            </a:r>
          </a:p>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1" name="Rectangle 5"/>
          <p:cNvSpPr>
            <a:spLocks noGrp="1" noChangeArrowheads="1"/>
          </p:cNvSpPr>
          <p:nvPr>
            <p:ph type="ftr" sz="quarter" idx="3"/>
          </p:nvPr>
        </p:nvSpPr>
        <p:spPr bwMode="auto">
          <a:xfrm>
            <a:off x="3048000" y="6477000"/>
            <a:ext cx="4114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a:latin typeface="+mj-lt"/>
                <a:ea typeface="+mn-ea"/>
              </a:defRPr>
            </a:lvl1pPr>
          </a:lstStyle>
          <a:p>
            <a:pPr>
              <a:defRPr/>
            </a:pPr>
            <a:endParaRPr lang="en-US" dirty="0">
              <a:solidFill>
                <a:srgbClr val="000000"/>
              </a:solidFill>
            </a:endParaRPr>
          </a:p>
        </p:txBody>
      </p:sp>
      <p:sp>
        <p:nvSpPr>
          <p:cNvPr id="12" name="Slide Number Placeholder 5"/>
          <p:cNvSpPr>
            <a:spLocks noGrp="1"/>
          </p:cNvSpPr>
          <p:nvPr>
            <p:ph type="sldNum" sz="quarter" idx="4"/>
          </p:nvPr>
        </p:nvSpPr>
        <p:spPr>
          <a:xfrm>
            <a:off x="152400" y="6477000"/>
            <a:ext cx="2133600" cy="457200"/>
          </a:xfrm>
          <a:prstGeom prst="rect">
            <a:avLst/>
          </a:prstGeom>
        </p:spPr>
        <p:txBody>
          <a:bodyPr vert="horz" lIns="91440" tIns="45720" rIns="91440" bIns="45720" rtlCol="0" anchor="t" anchorCtr="0"/>
          <a:lstStyle>
            <a:lvl1pPr algn="r">
              <a:defRPr sz="1200">
                <a:solidFill>
                  <a:schemeClr val="tx1">
                    <a:tint val="75000"/>
                  </a:schemeClr>
                </a:solidFill>
                <a:latin typeface="+mj-lt"/>
              </a:defRPr>
            </a:lvl1pPr>
          </a:lstStyle>
          <a:p>
            <a:pPr algn="l"/>
            <a:fld id="{020EDDED-708C-47C4-A8EB-CD8AA8CA6A97}" type="slidenum">
              <a:rPr lang="en-US" smtClean="0">
                <a:solidFill>
                  <a:srgbClr val="000000">
                    <a:tint val="75000"/>
                  </a:srgbClr>
                </a:solidFill>
              </a:rPr>
              <a:pPr algn="l"/>
              <a:t>‹#›</a:t>
            </a:fld>
            <a:endParaRPr lang="en-US" dirty="0">
              <a:solidFill>
                <a:srgbClr val="000000">
                  <a:tint val="75000"/>
                </a:srgbClr>
              </a:solidFill>
            </a:endParaRPr>
          </a:p>
        </p:txBody>
      </p:sp>
      <p:pic>
        <p:nvPicPr>
          <p:cNvPr id="7" name="Picture 1" descr="PPT_SIDE_Mom_baby.jpg"/>
          <p:cNvPicPr>
            <a:picLocks noChangeAspect="1"/>
          </p:cNvPicPr>
          <p:nvPr userDrawn="1"/>
        </p:nvPicPr>
        <p:blipFill>
          <a:blip r:embed="rId2" cstate="email"/>
          <a:srcRect/>
          <a:stretch>
            <a:fillRect/>
          </a:stretch>
        </p:blipFill>
        <p:spPr bwMode="auto">
          <a:xfrm>
            <a:off x="8001000" y="0"/>
            <a:ext cx="1155700" cy="6838950"/>
          </a:xfrm>
          <a:prstGeom prst="rect">
            <a:avLst/>
          </a:prstGeom>
          <a:noFill/>
          <a:ln w="9525">
            <a:noFill/>
            <a:miter lim="800000"/>
            <a:headEnd/>
            <a:tailEnd/>
          </a:ln>
        </p:spPr>
      </p:pic>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Header and Content 19">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3400" y="0"/>
            <a:ext cx="7315200" cy="1295400"/>
          </a:xfrm>
        </p:spPr>
        <p:txBody>
          <a:bodyPr/>
          <a:lstStyle>
            <a:lvl1pPr>
              <a:defRPr/>
            </a:lvl1pPr>
          </a:lstStyle>
          <a:p>
            <a:r>
              <a:rPr lang="en-US" dirty="0" smtClean="0"/>
              <a:t>Header Goes Here</a:t>
            </a:r>
            <a:endParaRPr lang="en-US" dirty="0"/>
          </a:p>
        </p:txBody>
      </p:sp>
      <p:sp>
        <p:nvSpPr>
          <p:cNvPr id="3" name="Content Placeholder 2"/>
          <p:cNvSpPr>
            <a:spLocks noGrp="1"/>
          </p:cNvSpPr>
          <p:nvPr>
            <p:ph idx="1" hasCustomPrompt="1"/>
          </p:nvPr>
        </p:nvSpPr>
        <p:spPr>
          <a:xfrm>
            <a:off x="685800" y="1371600"/>
            <a:ext cx="7010400" cy="4876800"/>
          </a:xfrm>
        </p:spPr>
        <p:txBody>
          <a:bodyPr/>
          <a:lstStyle>
            <a:lvl1pPr>
              <a:defRPr b="0"/>
            </a:lvl1pPr>
          </a:lstStyle>
          <a:p>
            <a:r>
              <a:rPr lang="en-US" dirty="0" smtClean="0"/>
              <a:t>You can replace this text with your content.</a:t>
            </a:r>
          </a:p>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1" name="Rectangle 5"/>
          <p:cNvSpPr>
            <a:spLocks noGrp="1" noChangeArrowheads="1"/>
          </p:cNvSpPr>
          <p:nvPr>
            <p:ph type="ftr" sz="quarter" idx="3"/>
          </p:nvPr>
        </p:nvSpPr>
        <p:spPr bwMode="auto">
          <a:xfrm>
            <a:off x="3048000" y="6477000"/>
            <a:ext cx="4114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a:latin typeface="+mj-lt"/>
                <a:ea typeface="+mn-ea"/>
              </a:defRPr>
            </a:lvl1pPr>
          </a:lstStyle>
          <a:p>
            <a:pPr>
              <a:defRPr/>
            </a:pPr>
            <a:endParaRPr lang="en-US" dirty="0">
              <a:solidFill>
                <a:srgbClr val="000000"/>
              </a:solidFill>
            </a:endParaRPr>
          </a:p>
        </p:txBody>
      </p:sp>
      <p:sp>
        <p:nvSpPr>
          <p:cNvPr id="12" name="Slide Number Placeholder 5"/>
          <p:cNvSpPr>
            <a:spLocks noGrp="1"/>
          </p:cNvSpPr>
          <p:nvPr>
            <p:ph type="sldNum" sz="quarter" idx="4"/>
          </p:nvPr>
        </p:nvSpPr>
        <p:spPr>
          <a:xfrm>
            <a:off x="152400" y="6477000"/>
            <a:ext cx="2133600" cy="457200"/>
          </a:xfrm>
          <a:prstGeom prst="rect">
            <a:avLst/>
          </a:prstGeom>
        </p:spPr>
        <p:txBody>
          <a:bodyPr vert="horz" lIns="91440" tIns="45720" rIns="91440" bIns="45720" rtlCol="0" anchor="t" anchorCtr="0"/>
          <a:lstStyle>
            <a:lvl1pPr algn="r">
              <a:defRPr sz="1200">
                <a:solidFill>
                  <a:schemeClr val="tx1">
                    <a:tint val="75000"/>
                  </a:schemeClr>
                </a:solidFill>
                <a:latin typeface="+mj-lt"/>
              </a:defRPr>
            </a:lvl1pPr>
          </a:lstStyle>
          <a:p>
            <a:pPr algn="l"/>
            <a:fld id="{020EDDED-708C-47C4-A8EB-CD8AA8CA6A97}" type="slidenum">
              <a:rPr lang="en-US" smtClean="0">
                <a:solidFill>
                  <a:srgbClr val="000000">
                    <a:tint val="75000"/>
                  </a:srgbClr>
                </a:solidFill>
              </a:rPr>
              <a:pPr algn="l"/>
              <a:t>‹#›</a:t>
            </a:fld>
            <a:endParaRPr lang="en-US" dirty="0">
              <a:solidFill>
                <a:srgbClr val="000000">
                  <a:tint val="75000"/>
                </a:srgbClr>
              </a:solidFill>
            </a:endParaRPr>
          </a:p>
        </p:txBody>
      </p:sp>
      <p:pic>
        <p:nvPicPr>
          <p:cNvPr id="7" name="Picture 14" descr="PPT_SIDE_water-girl.jpg"/>
          <p:cNvPicPr>
            <a:picLocks noChangeAspect="1"/>
          </p:cNvPicPr>
          <p:nvPr userDrawn="1"/>
        </p:nvPicPr>
        <p:blipFill>
          <a:blip r:embed="rId2" cstate="email"/>
          <a:srcRect/>
          <a:stretch>
            <a:fillRect/>
          </a:stretch>
        </p:blipFill>
        <p:spPr bwMode="auto">
          <a:xfrm>
            <a:off x="8015288" y="0"/>
            <a:ext cx="1158875" cy="6858000"/>
          </a:xfrm>
          <a:prstGeom prst="rect">
            <a:avLst/>
          </a:prstGeom>
          <a:noFill/>
          <a:ln w="9525">
            <a:noFill/>
            <a:miter lim="800000"/>
            <a:headEnd/>
            <a:tailEnd/>
          </a:ln>
        </p:spPr>
      </p:pic>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Header and Content 20">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3400" y="0"/>
            <a:ext cx="7848600" cy="1295400"/>
          </a:xfrm>
        </p:spPr>
        <p:txBody>
          <a:bodyPr/>
          <a:lstStyle>
            <a:lvl1pPr>
              <a:defRPr/>
            </a:lvl1pPr>
          </a:lstStyle>
          <a:p>
            <a:r>
              <a:rPr lang="en-US" dirty="0" smtClean="0"/>
              <a:t>Header Goes Here</a:t>
            </a:r>
            <a:endParaRPr lang="en-US" dirty="0"/>
          </a:p>
        </p:txBody>
      </p:sp>
      <p:sp>
        <p:nvSpPr>
          <p:cNvPr id="3" name="Content Placeholder 2"/>
          <p:cNvSpPr>
            <a:spLocks noGrp="1"/>
          </p:cNvSpPr>
          <p:nvPr>
            <p:ph idx="1" hasCustomPrompt="1"/>
          </p:nvPr>
        </p:nvSpPr>
        <p:spPr>
          <a:xfrm>
            <a:off x="685800" y="1371600"/>
            <a:ext cx="7543800" cy="4876800"/>
          </a:xfrm>
        </p:spPr>
        <p:txBody>
          <a:bodyPr/>
          <a:lstStyle>
            <a:lvl1pPr marL="342900" marR="0" indent="-342900" algn="l" defTabSz="914400" rtl="0" eaLnBrk="0" fontAlgn="base" latinLnBrk="0" hangingPunct="0">
              <a:lnSpc>
                <a:spcPct val="95000"/>
              </a:lnSpc>
              <a:spcBef>
                <a:spcPct val="30000"/>
              </a:spcBef>
              <a:spcAft>
                <a:spcPct val="5000"/>
              </a:spcAft>
              <a:buClr>
                <a:srgbClr val="ABC8F7"/>
              </a:buClr>
              <a:buSzTx/>
              <a:buFont typeface="Wingdings" pitchFamily="2" charset="2"/>
              <a:buChar char="§"/>
              <a:tabLst/>
              <a:defRPr baseline="0"/>
            </a:lvl1pPr>
          </a:lstStyle>
          <a:p>
            <a:r>
              <a:rPr lang="en-US" dirty="0" smtClean="0"/>
              <a:t>For use only if you are using picture(s) anywhere on this slide.  Otherwise, choose a slide with a child picture on the right.</a:t>
            </a:r>
          </a:p>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endParaRPr lang="en-US" dirty="0"/>
          </a:p>
        </p:txBody>
      </p:sp>
      <p:sp>
        <p:nvSpPr>
          <p:cNvPr id="9" name="Rectangle 5"/>
          <p:cNvSpPr>
            <a:spLocks noGrp="1" noChangeArrowheads="1"/>
          </p:cNvSpPr>
          <p:nvPr>
            <p:ph type="ftr" sz="quarter" idx="3"/>
          </p:nvPr>
        </p:nvSpPr>
        <p:spPr bwMode="auto">
          <a:xfrm>
            <a:off x="3048000" y="6477000"/>
            <a:ext cx="4114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a:latin typeface="+mj-lt"/>
                <a:ea typeface="+mn-ea"/>
              </a:defRPr>
            </a:lvl1pPr>
          </a:lstStyle>
          <a:p>
            <a:pPr>
              <a:defRPr/>
            </a:pPr>
            <a:endParaRPr lang="en-US" dirty="0">
              <a:solidFill>
                <a:srgbClr val="000000"/>
              </a:solidFill>
            </a:endParaRPr>
          </a:p>
        </p:txBody>
      </p:sp>
      <p:sp>
        <p:nvSpPr>
          <p:cNvPr id="10" name="Slide Number Placeholder 5"/>
          <p:cNvSpPr>
            <a:spLocks noGrp="1"/>
          </p:cNvSpPr>
          <p:nvPr>
            <p:ph type="sldNum" sz="quarter" idx="4"/>
          </p:nvPr>
        </p:nvSpPr>
        <p:spPr>
          <a:xfrm>
            <a:off x="152400" y="6477000"/>
            <a:ext cx="2133600" cy="457200"/>
          </a:xfrm>
          <a:prstGeom prst="rect">
            <a:avLst/>
          </a:prstGeom>
        </p:spPr>
        <p:txBody>
          <a:bodyPr vert="horz" lIns="91440" tIns="45720" rIns="91440" bIns="45720" rtlCol="0" anchor="t" anchorCtr="0"/>
          <a:lstStyle>
            <a:lvl1pPr algn="r">
              <a:defRPr sz="1200">
                <a:solidFill>
                  <a:schemeClr val="tx1">
                    <a:tint val="75000"/>
                  </a:schemeClr>
                </a:solidFill>
                <a:latin typeface="+mj-lt"/>
              </a:defRPr>
            </a:lvl1pPr>
          </a:lstStyle>
          <a:p>
            <a:pPr algn="l"/>
            <a:fld id="{020EDDED-708C-47C4-A8EB-CD8AA8CA6A97}" type="slidenum">
              <a:rPr lang="en-US" smtClean="0">
                <a:solidFill>
                  <a:srgbClr val="000000">
                    <a:tint val="75000"/>
                  </a:srgbClr>
                </a:solidFill>
              </a:rPr>
              <a:pPr algn="l"/>
              <a:t>‹#›</a:t>
            </a:fld>
            <a:endParaRPr lang="en-US" dirty="0">
              <a:solidFill>
                <a:srgbClr val="000000">
                  <a:tint val="75000"/>
                </a:srgbClr>
              </a:solidFil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wo Content 20">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0"/>
            <a:ext cx="8001000" cy="1295400"/>
          </a:xfrm>
        </p:spPr>
        <p:txBody>
          <a:bodyPr/>
          <a:lstStyle>
            <a:lvl1pPr>
              <a:defRPr/>
            </a:lvl1pPr>
          </a:lstStyle>
          <a:p>
            <a:r>
              <a:rPr lang="en-US" dirty="0" smtClean="0"/>
              <a:t>Header Goes Here</a:t>
            </a:r>
            <a:endParaRPr lang="en-US" dirty="0"/>
          </a:p>
        </p:txBody>
      </p:sp>
      <p:sp>
        <p:nvSpPr>
          <p:cNvPr id="10" name="Rectangle 5"/>
          <p:cNvSpPr>
            <a:spLocks noGrp="1" noChangeArrowheads="1"/>
          </p:cNvSpPr>
          <p:nvPr>
            <p:ph type="ftr" sz="quarter" idx="3"/>
          </p:nvPr>
        </p:nvSpPr>
        <p:spPr bwMode="auto">
          <a:xfrm>
            <a:off x="3048000" y="6477000"/>
            <a:ext cx="4114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a:latin typeface="+mj-lt"/>
                <a:ea typeface="+mn-ea"/>
              </a:defRPr>
            </a:lvl1pPr>
          </a:lstStyle>
          <a:p>
            <a:pPr>
              <a:defRPr/>
            </a:pPr>
            <a:endParaRPr lang="en-US" dirty="0">
              <a:solidFill>
                <a:srgbClr val="000000"/>
              </a:solidFill>
            </a:endParaRPr>
          </a:p>
        </p:txBody>
      </p:sp>
      <p:sp>
        <p:nvSpPr>
          <p:cNvPr id="11" name="Slide Number Placeholder 5"/>
          <p:cNvSpPr>
            <a:spLocks noGrp="1"/>
          </p:cNvSpPr>
          <p:nvPr>
            <p:ph type="sldNum" sz="quarter" idx="4"/>
          </p:nvPr>
        </p:nvSpPr>
        <p:spPr>
          <a:xfrm>
            <a:off x="152400" y="6477000"/>
            <a:ext cx="2133600" cy="457200"/>
          </a:xfrm>
          <a:prstGeom prst="rect">
            <a:avLst/>
          </a:prstGeom>
        </p:spPr>
        <p:txBody>
          <a:bodyPr vert="horz" lIns="91440" tIns="45720" rIns="91440" bIns="45720" rtlCol="0" anchor="t" anchorCtr="0"/>
          <a:lstStyle>
            <a:lvl1pPr algn="r">
              <a:defRPr sz="1200">
                <a:solidFill>
                  <a:schemeClr val="tx1">
                    <a:tint val="75000"/>
                  </a:schemeClr>
                </a:solidFill>
                <a:latin typeface="+mj-lt"/>
              </a:defRPr>
            </a:lvl1pPr>
          </a:lstStyle>
          <a:p>
            <a:pPr algn="l"/>
            <a:fld id="{020EDDED-708C-47C4-A8EB-CD8AA8CA6A97}" type="slidenum">
              <a:rPr lang="en-US" smtClean="0">
                <a:solidFill>
                  <a:srgbClr val="000000">
                    <a:tint val="75000"/>
                  </a:srgbClr>
                </a:solidFill>
              </a:rPr>
              <a:pPr algn="l"/>
              <a:t>‹#›</a:t>
            </a:fld>
            <a:endParaRPr lang="en-US" dirty="0">
              <a:solidFill>
                <a:srgbClr val="000000">
                  <a:tint val="75000"/>
                </a:srgbClr>
              </a:solidFill>
            </a:endParaRPr>
          </a:p>
        </p:txBody>
      </p:sp>
      <p:sp>
        <p:nvSpPr>
          <p:cNvPr id="12" name="Content Placeholder 2"/>
          <p:cNvSpPr>
            <a:spLocks noGrp="1"/>
          </p:cNvSpPr>
          <p:nvPr>
            <p:ph sz="half" idx="1" hasCustomPrompt="1"/>
          </p:nvPr>
        </p:nvSpPr>
        <p:spPr>
          <a:xfrm>
            <a:off x="685800" y="1371600"/>
            <a:ext cx="3467100" cy="4800600"/>
          </a:xfrm>
        </p:spPr>
        <p:txBody>
          <a:bodyPr/>
          <a:lstStyle>
            <a:lvl1pPr>
              <a:defRPr sz="2400"/>
            </a:lvl1pPr>
            <a:lvl2pPr>
              <a:defRPr sz="2200"/>
            </a:lvl2pPr>
            <a:lvl3pPr>
              <a:defRPr sz="2000"/>
            </a:lvl3pPr>
            <a:lvl4pPr>
              <a:defRPr sz="1800"/>
            </a:lvl4pPr>
            <a:lvl5pPr>
              <a:defRPr sz="1600"/>
            </a:lvl5pPr>
            <a:lvl6pPr>
              <a:defRPr sz="1800"/>
            </a:lvl6pPr>
            <a:lvl7pPr>
              <a:defRPr sz="1800"/>
            </a:lvl7pPr>
            <a:lvl8pPr>
              <a:defRPr sz="1800"/>
            </a:lvl8pPr>
            <a:lvl9pPr>
              <a:defRPr sz="1800"/>
            </a:lvl9pPr>
          </a:lstStyle>
          <a:p>
            <a:r>
              <a:rPr lang="en-US" dirty="0" smtClean="0"/>
              <a:t>You can replace this text with your content.</a:t>
            </a:r>
          </a:p>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3" name="Content Placeholder 3"/>
          <p:cNvSpPr>
            <a:spLocks noGrp="1"/>
          </p:cNvSpPr>
          <p:nvPr>
            <p:ph sz="half" idx="2" hasCustomPrompt="1"/>
          </p:nvPr>
        </p:nvSpPr>
        <p:spPr>
          <a:xfrm>
            <a:off x="4305300" y="1371600"/>
            <a:ext cx="3467100" cy="4800600"/>
          </a:xfrm>
        </p:spPr>
        <p:txBody>
          <a:bodyPr/>
          <a:lstStyle>
            <a:lvl1pPr>
              <a:defRPr sz="2400"/>
            </a:lvl1pPr>
            <a:lvl2pPr>
              <a:defRPr sz="2200"/>
            </a:lvl2pPr>
            <a:lvl3pPr>
              <a:defRPr sz="2000"/>
            </a:lvl3pPr>
            <a:lvl4pPr>
              <a:defRPr sz="1800"/>
            </a:lvl4pPr>
            <a:lvl5pPr>
              <a:defRPr sz="1600"/>
            </a:lvl5pPr>
            <a:lvl6pPr>
              <a:defRPr sz="1800"/>
            </a:lvl6pPr>
            <a:lvl7pPr>
              <a:defRPr sz="1800"/>
            </a:lvl7pPr>
            <a:lvl8pPr>
              <a:defRPr sz="1800"/>
            </a:lvl8pPr>
            <a:lvl9pPr>
              <a:defRPr sz="1800"/>
            </a:lvl9pPr>
          </a:lstStyle>
          <a:p>
            <a:r>
              <a:rPr lang="en-US" dirty="0" smtClean="0"/>
              <a:t>You can replace this text with your content.</a:t>
            </a:r>
          </a:p>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omparison 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7467600" cy="1020762"/>
          </a:xfrm>
        </p:spPr>
        <p:txBody>
          <a:bodyPr/>
          <a:lstStyle>
            <a:lvl1pPr>
              <a:defRPr/>
            </a:lvl1pPr>
          </a:lstStyle>
          <a:p>
            <a:r>
              <a:rPr lang="en-US" dirty="0" smtClean="0"/>
              <a:t>Header Goes Here</a:t>
            </a:r>
            <a:endParaRPr lang="en-US" dirty="0"/>
          </a:p>
        </p:txBody>
      </p:sp>
      <p:sp>
        <p:nvSpPr>
          <p:cNvPr id="3" name="Text Placeholder 2"/>
          <p:cNvSpPr>
            <a:spLocks noGrp="1"/>
          </p:cNvSpPr>
          <p:nvPr>
            <p:ph type="body" idx="1" hasCustomPrompt="1"/>
          </p:nvPr>
        </p:nvSpPr>
        <p:spPr>
          <a:xfrm>
            <a:off x="457200" y="1535113"/>
            <a:ext cx="3581400" cy="634878"/>
          </a:xfrm>
        </p:spPr>
        <p:txBody>
          <a:bodyPr anchor="b"/>
          <a:lstStyle>
            <a:lvl1pPr marL="0" indent="0">
              <a:buNone/>
              <a:defRPr sz="28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Content Header</a:t>
            </a:r>
          </a:p>
        </p:txBody>
      </p:sp>
      <p:sp>
        <p:nvSpPr>
          <p:cNvPr id="4" name="Content Placeholder 3"/>
          <p:cNvSpPr>
            <a:spLocks noGrp="1"/>
          </p:cNvSpPr>
          <p:nvPr>
            <p:ph sz="half" idx="2" hasCustomPrompt="1"/>
          </p:nvPr>
        </p:nvSpPr>
        <p:spPr>
          <a:xfrm>
            <a:off x="457200" y="2174875"/>
            <a:ext cx="3581400" cy="3921125"/>
          </a:xfrm>
        </p:spPr>
        <p:txBody>
          <a:bodyPr/>
          <a:lstStyle>
            <a:lvl1pPr>
              <a:defRPr sz="2400"/>
            </a:lvl1pPr>
            <a:lvl2pPr>
              <a:defRPr sz="2200"/>
            </a:lvl2pPr>
            <a:lvl3pPr>
              <a:defRPr sz="2000"/>
            </a:lvl3pPr>
            <a:lvl4pPr>
              <a:defRPr sz="1800"/>
            </a:lvl4pPr>
            <a:lvl5pPr>
              <a:defRPr sz="1600"/>
            </a:lvl5pPr>
            <a:lvl6pPr>
              <a:defRPr sz="1600"/>
            </a:lvl6pPr>
            <a:lvl7pPr>
              <a:defRPr sz="1600"/>
            </a:lvl7pPr>
            <a:lvl8pPr>
              <a:defRPr sz="1600"/>
            </a:lvl8pPr>
            <a:lvl9pPr>
              <a:defRPr sz="1600"/>
            </a:lvl9pPr>
          </a:lstStyle>
          <a:p>
            <a:r>
              <a:rPr lang="en-US" dirty="0" smtClean="0"/>
              <a:t>You can replace this text with your content.</a:t>
            </a:r>
          </a:p>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pic>
        <p:nvPicPr>
          <p:cNvPr id="10" name="Picture 9" descr="pre-k-pals-side.jp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985760" y="0"/>
            <a:ext cx="1158240" cy="6858000"/>
          </a:xfrm>
          <a:prstGeom prst="rect">
            <a:avLst/>
          </a:prstGeom>
        </p:spPr>
      </p:pic>
      <p:sp>
        <p:nvSpPr>
          <p:cNvPr id="11" name="Text Placeholder 2"/>
          <p:cNvSpPr>
            <a:spLocks noGrp="1"/>
          </p:cNvSpPr>
          <p:nvPr>
            <p:ph type="body" idx="13" hasCustomPrompt="1"/>
          </p:nvPr>
        </p:nvSpPr>
        <p:spPr>
          <a:xfrm>
            <a:off x="4343400" y="1524000"/>
            <a:ext cx="3581400" cy="634878"/>
          </a:xfrm>
        </p:spPr>
        <p:txBody>
          <a:bodyPr anchor="b"/>
          <a:lstStyle>
            <a:lvl1pPr marL="0" indent="0">
              <a:buNone/>
              <a:defRPr sz="28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Content Header</a:t>
            </a:r>
          </a:p>
        </p:txBody>
      </p:sp>
      <p:sp>
        <p:nvSpPr>
          <p:cNvPr id="12" name="Content Placeholder 3"/>
          <p:cNvSpPr>
            <a:spLocks noGrp="1"/>
          </p:cNvSpPr>
          <p:nvPr>
            <p:ph sz="half" idx="14" hasCustomPrompt="1"/>
          </p:nvPr>
        </p:nvSpPr>
        <p:spPr>
          <a:xfrm>
            <a:off x="4343400" y="2163762"/>
            <a:ext cx="3581400" cy="3921125"/>
          </a:xfrm>
        </p:spPr>
        <p:txBody>
          <a:bodyPr/>
          <a:lstStyle>
            <a:lvl1pPr>
              <a:defRPr sz="2400"/>
            </a:lvl1pPr>
            <a:lvl2pPr>
              <a:defRPr sz="2200"/>
            </a:lvl2pPr>
            <a:lvl3pPr>
              <a:defRPr sz="2000"/>
            </a:lvl3pPr>
            <a:lvl4pPr>
              <a:defRPr sz="1800"/>
            </a:lvl4pPr>
            <a:lvl5pPr>
              <a:defRPr sz="1600"/>
            </a:lvl5pPr>
            <a:lvl6pPr>
              <a:defRPr sz="1600"/>
            </a:lvl6pPr>
            <a:lvl7pPr>
              <a:defRPr sz="1600"/>
            </a:lvl7pPr>
            <a:lvl8pPr>
              <a:defRPr sz="1600"/>
            </a:lvl8pPr>
            <a:lvl9pPr>
              <a:defRPr sz="1600"/>
            </a:lvl9pPr>
          </a:lstStyle>
          <a:p>
            <a:r>
              <a:rPr lang="en-US" dirty="0" smtClean="0"/>
              <a:t>You can replace this text with your content.</a:t>
            </a:r>
          </a:p>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5" name="Rectangle 5"/>
          <p:cNvSpPr>
            <a:spLocks noGrp="1" noChangeArrowheads="1"/>
          </p:cNvSpPr>
          <p:nvPr>
            <p:ph type="ftr" sz="quarter" idx="3"/>
          </p:nvPr>
        </p:nvSpPr>
        <p:spPr bwMode="auto">
          <a:xfrm>
            <a:off x="3048000" y="6477000"/>
            <a:ext cx="4114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a:latin typeface="+mj-lt"/>
                <a:ea typeface="+mn-ea"/>
              </a:defRPr>
            </a:lvl1pPr>
          </a:lstStyle>
          <a:p>
            <a:pPr>
              <a:defRPr/>
            </a:pPr>
            <a:endParaRPr lang="en-US" dirty="0">
              <a:solidFill>
                <a:srgbClr val="000000"/>
              </a:solidFill>
            </a:endParaRPr>
          </a:p>
        </p:txBody>
      </p:sp>
      <p:sp>
        <p:nvSpPr>
          <p:cNvPr id="16" name="Slide Number Placeholder 5"/>
          <p:cNvSpPr>
            <a:spLocks noGrp="1"/>
          </p:cNvSpPr>
          <p:nvPr>
            <p:ph type="sldNum" sz="quarter" idx="4"/>
          </p:nvPr>
        </p:nvSpPr>
        <p:spPr>
          <a:xfrm>
            <a:off x="152400" y="6477000"/>
            <a:ext cx="2133600" cy="457200"/>
          </a:xfrm>
          <a:prstGeom prst="rect">
            <a:avLst/>
          </a:prstGeom>
        </p:spPr>
        <p:txBody>
          <a:bodyPr vert="horz" lIns="91440" tIns="45720" rIns="91440" bIns="45720" rtlCol="0" anchor="t" anchorCtr="0"/>
          <a:lstStyle>
            <a:lvl1pPr algn="r">
              <a:defRPr sz="1200">
                <a:solidFill>
                  <a:schemeClr val="tx1">
                    <a:tint val="75000"/>
                  </a:schemeClr>
                </a:solidFill>
                <a:latin typeface="+mj-lt"/>
              </a:defRPr>
            </a:lvl1pPr>
          </a:lstStyle>
          <a:p>
            <a:pPr algn="l"/>
            <a:fld id="{020EDDED-708C-47C4-A8EB-CD8AA8CA6A97}" type="slidenum">
              <a:rPr lang="en-US" smtClean="0">
                <a:solidFill>
                  <a:srgbClr val="000000">
                    <a:tint val="75000"/>
                  </a:srgbClr>
                </a:solidFill>
              </a:rPr>
              <a:pPr algn="l"/>
              <a:t>‹#›</a:t>
            </a:fld>
            <a:endParaRPr lang="en-US" dirty="0">
              <a:solidFill>
                <a:srgbClr val="000000">
                  <a:tint val="75000"/>
                </a:srgbClr>
              </a:solidFill>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omparison 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7467600" cy="1020762"/>
          </a:xfrm>
        </p:spPr>
        <p:txBody>
          <a:bodyPr/>
          <a:lstStyle>
            <a:lvl1pPr>
              <a:defRPr/>
            </a:lvl1pPr>
          </a:lstStyle>
          <a:p>
            <a:r>
              <a:rPr lang="en-US" dirty="0" smtClean="0"/>
              <a:t>Header Goes Here</a:t>
            </a:r>
            <a:endParaRPr lang="en-US" dirty="0"/>
          </a:p>
        </p:txBody>
      </p:sp>
      <p:pic>
        <p:nvPicPr>
          <p:cNvPr id="13" name="Picture 12" descr="baby-blanket.jp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985760" y="-8467"/>
            <a:ext cx="1158240" cy="6858000"/>
          </a:xfrm>
          <a:prstGeom prst="rect">
            <a:avLst/>
          </a:prstGeom>
        </p:spPr>
      </p:pic>
      <p:sp>
        <p:nvSpPr>
          <p:cNvPr id="17" name="Rectangle 5"/>
          <p:cNvSpPr>
            <a:spLocks noGrp="1" noChangeArrowheads="1"/>
          </p:cNvSpPr>
          <p:nvPr>
            <p:ph type="ftr" sz="quarter" idx="3"/>
          </p:nvPr>
        </p:nvSpPr>
        <p:spPr bwMode="auto">
          <a:xfrm>
            <a:off x="3048000" y="6477000"/>
            <a:ext cx="4114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a:latin typeface="+mj-lt"/>
                <a:ea typeface="+mn-ea"/>
              </a:defRPr>
            </a:lvl1pPr>
          </a:lstStyle>
          <a:p>
            <a:pPr>
              <a:defRPr/>
            </a:pPr>
            <a:endParaRPr lang="en-US" dirty="0">
              <a:solidFill>
                <a:srgbClr val="000000"/>
              </a:solidFill>
            </a:endParaRPr>
          </a:p>
        </p:txBody>
      </p:sp>
      <p:sp>
        <p:nvSpPr>
          <p:cNvPr id="18" name="Slide Number Placeholder 5"/>
          <p:cNvSpPr>
            <a:spLocks noGrp="1"/>
          </p:cNvSpPr>
          <p:nvPr>
            <p:ph type="sldNum" sz="quarter" idx="4"/>
          </p:nvPr>
        </p:nvSpPr>
        <p:spPr>
          <a:xfrm>
            <a:off x="152400" y="6477000"/>
            <a:ext cx="2133600" cy="457200"/>
          </a:xfrm>
          <a:prstGeom prst="rect">
            <a:avLst/>
          </a:prstGeom>
        </p:spPr>
        <p:txBody>
          <a:bodyPr vert="horz" lIns="91440" tIns="45720" rIns="91440" bIns="45720" rtlCol="0" anchor="t" anchorCtr="0"/>
          <a:lstStyle>
            <a:lvl1pPr algn="r">
              <a:defRPr sz="1200">
                <a:solidFill>
                  <a:schemeClr val="tx1">
                    <a:tint val="75000"/>
                  </a:schemeClr>
                </a:solidFill>
                <a:latin typeface="+mj-lt"/>
              </a:defRPr>
            </a:lvl1pPr>
          </a:lstStyle>
          <a:p>
            <a:pPr algn="l"/>
            <a:fld id="{020EDDED-708C-47C4-A8EB-CD8AA8CA6A97}" type="slidenum">
              <a:rPr lang="en-US" smtClean="0">
                <a:solidFill>
                  <a:srgbClr val="000000">
                    <a:tint val="75000"/>
                  </a:srgbClr>
                </a:solidFill>
              </a:rPr>
              <a:pPr algn="l"/>
              <a:t>‹#›</a:t>
            </a:fld>
            <a:endParaRPr lang="en-US" dirty="0">
              <a:solidFill>
                <a:srgbClr val="000000">
                  <a:tint val="75000"/>
                </a:srgbClr>
              </a:solidFill>
            </a:endParaRPr>
          </a:p>
        </p:txBody>
      </p:sp>
      <p:sp>
        <p:nvSpPr>
          <p:cNvPr id="19" name="Text Placeholder 2"/>
          <p:cNvSpPr>
            <a:spLocks noGrp="1"/>
          </p:cNvSpPr>
          <p:nvPr>
            <p:ph type="body" idx="1" hasCustomPrompt="1"/>
          </p:nvPr>
        </p:nvSpPr>
        <p:spPr>
          <a:xfrm>
            <a:off x="457200" y="1535113"/>
            <a:ext cx="3581400" cy="634878"/>
          </a:xfrm>
        </p:spPr>
        <p:txBody>
          <a:bodyPr anchor="b"/>
          <a:lstStyle>
            <a:lvl1pPr marL="0" indent="0">
              <a:buNone/>
              <a:defRPr sz="28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Content Header</a:t>
            </a:r>
          </a:p>
        </p:txBody>
      </p:sp>
      <p:sp>
        <p:nvSpPr>
          <p:cNvPr id="20" name="Content Placeholder 3"/>
          <p:cNvSpPr>
            <a:spLocks noGrp="1"/>
          </p:cNvSpPr>
          <p:nvPr>
            <p:ph sz="half" idx="2" hasCustomPrompt="1"/>
          </p:nvPr>
        </p:nvSpPr>
        <p:spPr>
          <a:xfrm>
            <a:off x="457200" y="2174875"/>
            <a:ext cx="3581400" cy="3921125"/>
          </a:xfrm>
        </p:spPr>
        <p:txBody>
          <a:bodyPr/>
          <a:lstStyle>
            <a:lvl1pPr>
              <a:defRPr sz="2400"/>
            </a:lvl1pPr>
            <a:lvl2pPr>
              <a:defRPr sz="2200"/>
            </a:lvl2pPr>
            <a:lvl3pPr>
              <a:defRPr sz="2000"/>
            </a:lvl3pPr>
            <a:lvl4pPr>
              <a:defRPr sz="1800"/>
            </a:lvl4pPr>
            <a:lvl5pPr>
              <a:defRPr sz="1600"/>
            </a:lvl5pPr>
            <a:lvl6pPr>
              <a:defRPr sz="1600"/>
            </a:lvl6pPr>
            <a:lvl7pPr>
              <a:defRPr sz="1600"/>
            </a:lvl7pPr>
            <a:lvl8pPr>
              <a:defRPr sz="1600"/>
            </a:lvl8pPr>
            <a:lvl9pPr>
              <a:defRPr sz="1600"/>
            </a:lvl9pPr>
          </a:lstStyle>
          <a:p>
            <a:r>
              <a:rPr lang="en-US" dirty="0" smtClean="0"/>
              <a:t>You can replace this text with your content.</a:t>
            </a:r>
          </a:p>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21" name="Text Placeholder 2"/>
          <p:cNvSpPr>
            <a:spLocks noGrp="1"/>
          </p:cNvSpPr>
          <p:nvPr>
            <p:ph type="body" idx="13" hasCustomPrompt="1"/>
          </p:nvPr>
        </p:nvSpPr>
        <p:spPr>
          <a:xfrm>
            <a:off x="4343400" y="1524000"/>
            <a:ext cx="3581400" cy="634878"/>
          </a:xfrm>
        </p:spPr>
        <p:txBody>
          <a:bodyPr anchor="b"/>
          <a:lstStyle>
            <a:lvl1pPr marL="0" indent="0">
              <a:buNone/>
              <a:defRPr sz="28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Content Header</a:t>
            </a:r>
          </a:p>
        </p:txBody>
      </p:sp>
      <p:sp>
        <p:nvSpPr>
          <p:cNvPr id="22" name="Content Placeholder 3"/>
          <p:cNvSpPr>
            <a:spLocks noGrp="1"/>
          </p:cNvSpPr>
          <p:nvPr>
            <p:ph sz="half" idx="14" hasCustomPrompt="1"/>
          </p:nvPr>
        </p:nvSpPr>
        <p:spPr>
          <a:xfrm>
            <a:off x="4343400" y="2163762"/>
            <a:ext cx="3581400" cy="3921125"/>
          </a:xfrm>
        </p:spPr>
        <p:txBody>
          <a:bodyPr/>
          <a:lstStyle>
            <a:lvl1pPr>
              <a:defRPr sz="2400"/>
            </a:lvl1pPr>
            <a:lvl2pPr>
              <a:defRPr sz="2200"/>
            </a:lvl2pPr>
            <a:lvl3pPr>
              <a:defRPr sz="2000"/>
            </a:lvl3pPr>
            <a:lvl4pPr>
              <a:defRPr sz="1800"/>
            </a:lvl4pPr>
            <a:lvl5pPr>
              <a:defRPr sz="1600"/>
            </a:lvl5pPr>
            <a:lvl6pPr>
              <a:defRPr sz="1600"/>
            </a:lvl6pPr>
            <a:lvl7pPr>
              <a:defRPr sz="1600"/>
            </a:lvl7pPr>
            <a:lvl8pPr>
              <a:defRPr sz="1600"/>
            </a:lvl8pPr>
            <a:lvl9pPr>
              <a:defRPr sz="1600"/>
            </a:lvl9pPr>
          </a:lstStyle>
          <a:p>
            <a:r>
              <a:rPr lang="en-US" dirty="0" smtClean="0"/>
              <a:t>You can replace this text with your content.</a:t>
            </a:r>
          </a:p>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omparison 3">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7467600" cy="1020762"/>
          </a:xfrm>
        </p:spPr>
        <p:txBody>
          <a:bodyPr/>
          <a:lstStyle>
            <a:lvl1pPr>
              <a:defRPr/>
            </a:lvl1pPr>
          </a:lstStyle>
          <a:p>
            <a:r>
              <a:rPr lang="en-US" dirty="0" smtClean="0"/>
              <a:t>Header Goes Here</a:t>
            </a:r>
            <a:endParaRPr lang="en-US" dirty="0"/>
          </a:p>
        </p:txBody>
      </p:sp>
      <p:pic>
        <p:nvPicPr>
          <p:cNvPr id="13" name="Picture 12" descr="wake-up_ppt_strip"/>
          <p:cNvPicPr>
            <a:picLocks noChangeAspect="1" noChangeArrowheads="1"/>
          </p:cNvPicPr>
          <p:nvPr userDrawn="1"/>
        </p:nvPicPr>
        <p:blipFill>
          <a:blip r:embed="rId2" cstate="email"/>
          <a:srcRect/>
          <a:stretch>
            <a:fillRect/>
          </a:stretch>
        </p:blipFill>
        <p:spPr bwMode="auto">
          <a:xfrm>
            <a:off x="8001000" y="0"/>
            <a:ext cx="1143000" cy="6858000"/>
          </a:xfrm>
          <a:prstGeom prst="rect">
            <a:avLst/>
          </a:prstGeom>
          <a:noFill/>
          <a:ln w="9525">
            <a:noFill/>
            <a:miter lim="800000"/>
            <a:headEnd/>
            <a:tailEnd/>
          </a:ln>
        </p:spPr>
      </p:pic>
      <p:sp>
        <p:nvSpPr>
          <p:cNvPr id="16" name="Rectangle 5"/>
          <p:cNvSpPr>
            <a:spLocks noGrp="1" noChangeArrowheads="1"/>
          </p:cNvSpPr>
          <p:nvPr>
            <p:ph type="ftr" sz="quarter" idx="3"/>
          </p:nvPr>
        </p:nvSpPr>
        <p:spPr bwMode="auto">
          <a:xfrm>
            <a:off x="3048000" y="6477000"/>
            <a:ext cx="4114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a:latin typeface="+mj-lt"/>
                <a:ea typeface="+mn-ea"/>
              </a:defRPr>
            </a:lvl1pPr>
          </a:lstStyle>
          <a:p>
            <a:pPr>
              <a:defRPr/>
            </a:pPr>
            <a:endParaRPr lang="en-US" dirty="0">
              <a:solidFill>
                <a:srgbClr val="000000"/>
              </a:solidFill>
            </a:endParaRPr>
          </a:p>
        </p:txBody>
      </p:sp>
      <p:sp>
        <p:nvSpPr>
          <p:cNvPr id="17" name="Slide Number Placeholder 5"/>
          <p:cNvSpPr>
            <a:spLocks noGrp="1"/>
          </p:cNvSpPr>
          <p:nvPr>
            <p:ph type="sldNum" sz="quarter" idx="4"/>
          </p:nvPr>
        </p:nvSpPr>
        <p:spPr>
          <a:xfrm>
            <a:off x="152400" y="6477000"/>
            <a:ext cx="2133600" cy="457200"/>
          </a:xfrm>
          <a:prstGeom prst="rect">
            <a:avLst/>
          </a:prstGeom>
        </p:spPr>
        <p:txBody>
          <a:bodyPr vert="horz" lIns="91440" tIns="45720" rIns="91440" bIns="45720" rtlCol="0" anchor="t" anchorCtr="0"/>
          <a:lstStyle>
            <a:lvl1pPr algn="r">
              <a:defRPr sz="1200">
                <a:solidFill>
                  <a:schemeClr val="tx1">
                    <a:tint val="75000"/>
                  </a:schemeClr>
                </a:solidFill>
                <a:latin typeface="+mj-lt"/>
              </a:defRPr>
            </a:lvl1pPr>
          </a:lstStyle>
          <a:p>
            <a:pPr algn="l"/>
            <a:fld id="{020EDDED-708C-47C4-A8EB-CD8AA8CA6A97}" type="slidenum">
              <a:rPr lang="en-US" smtClean="0">
                <a:solidFill>
                  <a:srgbClr val="000000">
                    <a:tint val="75000"/>
                  </a:srgbClr>
                </a:solidFill>
              </a:rPr>
              <a:pPr algn="l"/>
              <a:t>‹#›</a:t>
            </a:fld>
            <a:endParaRPr lang="en-US" dirty="0">
              <a:solidFill>
                <a:srgbClr val="000000">
                  <a:tint val="75000"/>
                </a:srgbClr>
              </a:solidFill>
            </a:endParaRPr>
          </a:p>
        </p:txBody>
      </p:sp>
      <p:sp>
        <p:nvSpPr>
          <p:cNvPr id="18" name="Text Placeholder 2"/>
          <p:cNvSpPr>
            <a:spLocks noGrp="1"/>
          </p:cNvSpPr>
          <p:nvPr>
            <p:ph type="body" idx="1" hasCustomPrompt="1"/>
          </p:nvPr>
        </p:nvSpPr>
        <p:spPr>
          <a:xfrm>
            <a:off x="457200" y="1535113"/>
            <a:ext cx="3581400" cy="634878"/>
          </a:xfrm>
        </p:spPr>
        <p:txBody>
          <a:bodyPr anchor="b"/>
          <a:lstStyle>
            <a:lvl1pPr marL="0" indent="0">
              <a:buNone/>
              <a:defRPr sz="28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Content Header</a:t>
            </a:r>
          </a:p>
        </p:txBody>
      </p:sp>
      <p:sp>
        <p:nvSpPr>
          <p:cNvPr id="19" name="Content Placeholder 3"/>
          <p:cNvSpPr>
            <a:spLocks noGrp="1"/>
          </p:cNvSpPr>
          <p:nvPr>
            <p:ph sz="half" idx="2" hasCustomPrompt="1"/>
          </p:nvPr>
        </p:nvSpPr>
        <p:spPr>
          <a:xfrm>
            <a:off x="457200" y="2174875"/>
            <a:ext cx="3581400" cy="3921125"/>
          </a:xfrm>
        </p:spPr>
        <p:txBody>
          <a:bodyPr/>
          <a:lstStyle>
            <a:lvl1pPr>
              <a:defRPr sz="2400"/>
            </a:lvl1pPr>
            <a:lvl2pPr>
              <a:defRPr sz="2200"/>
            </a:lvl2pPr>
            <a:lvl3pPr>
              <a:defRPr sz="2000"/>
            </a:lvl3pPr>
            <a:lvl4pPr>
              <a:defRPr sz="1800"/>
            </a:lvl4pPr>
            <a:lvl5pPr>
              <a:defRPr sz="1600"/>
            </a:lvl5pPr>
            <a:lvl6pPr>
              <a:defRPr sz="1600"/>
            </a:lvl6pPr>
            <a:lvl7pPr>
              <a:defRPr sz="1600"/>
            </a:lvl7pPr>
            <a:lvl8pPr>
              <a:defRPr sz="1600"/>
            </a:lvl8pPr>
            <a:lvl9pPr>
              <a:defRPr sz="1600"/>
            </a:lvl9pPr>
          </a:lstStyle>
          <a:p>
            <a:r>
              <a:rPr lang="en-US" dirty="0" smtClean="0"/>
              <a:t>You can replace this text with your content.</a:t>
            </a:r>
          </a:p>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20" name="Text Placeholder 2"/>
          <p:cNvSpPr>
            <a:spLocks noGrp="1"/>
          </p:cNvSpPr>
          <p:nvPr>
            <p:ph type="body" idx="13" hasCustomPrompt="1"/>
          </p:nvPr>
        </p:nvSpPr>
        <p:spPr>
          <a:xfrm>
            <a:off x="4343400" y="1524000"/>
            <a:ext cx="3581400" cy="634878"/>
          </a:xfrm>
        </p:spPr>
        <p:txBody>
          <a:bodyPr anchor="b"/>
          <a:lstStyle>
            <a:lvl1pPr marL="0" indent="0">
              <a:buNone/>
              <a:defRPr sz="28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Content Header</a:t>
            </a:r>
          </a:p>
        </p:txBody>
      </p:sp>
      <p:sp>
        <p:nvSpPr>
          <p:cNvPr id="21" name="Content Placeholder 3"/>
          <p:cNvSpPr>
            <a:spLocks noGrp="1"/>
          </p:cNvSpPr>
          <p:nvPr>
            <p:ph sz="half" idx="14" hasCustomPrompt="1"/>
          </p:nvPr>
        </p:nvSpPr>
        <p:spPr>
          <a:xfrm>
            <a:off x="4343400" y="2163762"/>
            <a:ext cx="3581400" cy="3921125"/>
          </a:xfrm>
        </p:spPr>
        <p:txBody>
          <a:bodyPr/>
          <a:lstStyle>
            <a:lvl1pPr>
              <a:defRPr sz="2400"/>
            </a:lvl1pPr>
            <a:lvl2pPr>
              <a:defRPr sz="2200"/>
            </a:lvl2pPr>
            <a:lvl3pPr>
              <a:defRPr sz="2000"/>
            </a:lvl3pPr>
            <a:lvl4pPr>
              <a:defRPr sz="1800"/>
            </a:lvl4pPr>
            <a:lvl5pPr>
              <a:defRPr sz="1600"/>
            </a:lvl5pPr>
            <a:lvl6pPr>
              <a:defRPr sz="1600"/>
            </a:lvl6pPr>
            <a:lvl7pPr>
              <a:defRPr sz="1600"/>
            </a:lvl7pPr>
            <a:lvl8pPr>
              <a:defRPr sz="1600"/>
            </a:lvl8pPr>
            <a:lvl9pPr>
              <a:defRPr sz="1600"/>
            </a:lvl9pPr>
          </a:lstStyle>
          <a:p>
            <a:r>
              <a:rPr lang="en-US" dirty="0" smtClean="0"/>
              <a:t>You can replace this text with your content.</a:t>
            </a:r>
          </a:p>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4">
    <p:spTree>
      <p:nvGrpSpPr>
        <p:cNvPr id="1" name=""/>
        <p:cNvGrpSpPr/>
        <p:nvPr/>
      </p:nvGrpSpPr>
      <p:grpSpPr>
        <a:xfrm>
          <a:off x="0" y="0"/>
          <a:ext cx="0" cy="0"/>
          <a:chOff x="0" y="0"/>
          <a:chExt cx="0" cy="0"/>
        </a:xfrm>
      </p:grpSpPr>
      <p:sp>
        <p:nvSpPr>
          <p:cNvPr id="12" name="Rectangle 11"/>
          <p:cNvSpPr/>
          <p:nvPr userDrawn="1"/>
        </p:nvSpPr>
        <p:spPr>
          <a:xfrm>
            <a:off x="7991856" y="9144"/>
            <a:ext cx="1143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3" name="Rectangle 12"/>
          <p:cNvSpPr/>
          <p:nvPr userDrawn="1"/>
        </p:nvSpPr>
        <p:spPr>
          <a:xfrm>
            <a:off x="9144" y="9144"/>
            <a:ext cx="1143000" cy="1828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pic>
        <p:nvPicPr>
          <p:cNvPr id="11" name="Picture 10" descr="PPT_water_boy.jpg"/>
          <p:cNvPicPr>
            <a:picLocks noChangeAspect="1"/>
          </p:cNvPicPr>
          <p:nvPr userDrawn="1"/>
        </p:nvPicPr>
        <p:blipFill>
          <a:blip r:embed="rId2" cstate="email"/>
          <a:srcRect/>
          <a:stretch>
            <a:fillRect/>
          </a:stretch>
        </p:blipFill>
        <p:spPr bwMode="auto">
          <a:xfrm>
            <a:off x="0" y="384048"/>
            <a:ext cx="9140825" cy="4191000"/>
          </a:xfrm>
          <a:prstGeom prst="rect">
            <a:avLst/>
          </a:prstGeom>
          <a:noFill/>
          <a:ln w="9525">
            <a:noFill/>
            <a:miter lim="800000"/>
            <a:headEnd/>
            <a:tailEnd/>
          </a:ln>
        </p:spPr>
      </p:pic>
      <p:pic>
        <p:nvPicPr>
          <p:cNvPr id="6" name="Picture 5" descr="Nemours Logo.jpg"/>
          <p:cNvPicPr>
            <a:picLocks noChangeAspect="1"/>
          </p:cNvPicPr>
          <p:nvPr userDrawn="1"/>
        </p:nvPicPr>
        <p:blipFill>
          <a:blip r:embed="rId3" cstate="email"/>
          <a:srcRect/>
          <a:stretch>
            <a:fillRect/>
          </a:stretch>
        </p:blipFill>
        <p:spPr bwMode="auto">
          <a:xfrm>
            <a:off x="6854952" y="4800600"/>
            <a:ext cx="2085508" cy="782954"/>
          </a:xfrm>
          <a:prstGeom prst="rect">
            <a:avLst/>
          </a:prstGeom>
          <a:noFill/>
          <a:ln w="9525">
            <a:noFill/>
            <a:miter lim="800000"/>
            <a:headEnd/>
            <a:tailEnd/>
          </a:ln>
        </p:spPr>
      </p:pic>
      <p:pic>
        <p:nvPicPr>
          <p:cNvPr id="7" name="Picture 6" descr="C:\Users\ec0005\AppData\Local\Microsoft\Windows\Temporary Internet Files\Content.Outlook\LMRJ0BGX\CDC_logo_electronic_color_name.jpg"/>
          <p:cNvPicPr>
            <a:picLocks noChangeAspect="1"/>
          </p:cNvPicPr>
          <p:nvPr userDrawn="1"/>
        </p:nvPicPr>
        <p:blipFill>
          <a:blip r:embed="rId4" cstate="email"/>
          <a:srcRect/>
          <a:stretch>
            <a:fillRect/>
          </a:stretch>
        </p:blipFill>
        <p:spPr bwMode="auto">
          <a:xfrm>
            <a:off x="5334000" y="4953000"/>
            <a:ext cx="835152" cy="600266"/>
          </a:xfrm>
          <a:prstGeom prst="rect">
            <a:avLst/>
          </a:prstGeom>
          <a:noFill/>
          <a:ln w="9525">
            <a:noFill/>
            <a:miter lim="800000"/>
            <a:headEnd/>
            <a:tailEnd/>
          </a:ln>
        </p:spPr>
      </p:pic>
      <p:sp>
        <p:nvSpPr>
          <p:cNvPr id="2" name="Title 1"/>
          <p:cNvSpPr>
            <a:spLocks noGrp="1"/>
          </p:cNvSpPr>
          <p:nvPr>
            <p:ph type="ctrTitle" hasCustomPrompt="1"/>
          </p:nvPr>
        </p:nvSpPr>
        <p:spPr>
          <a:xfrm>
            <a:off x="228600" y="762000"/>
            <a:ext cx="3810000" cy="2743200"/>
          </a:xfrm>
        </p:spPr>
        <p:txBody>
          <a:bodyPr>
            <a:normAutofit/>
          </a:bodyPr>
          <a:lstStyle>
            <a:lvl1pPr algn="ctr">
              <a:defRPr sz="4400" baseline="0">
                <a:latin typeface="Arial Narrow" pitchFamily="34" charset="0"/>
              </a:defRPr>
            </a:lvl1pPr>
          </a:lstStyle>
          <a:p>
            <a:r>
              <a:rPr lang="en-US" dirty="0" smtClean="0"/>
              <a:t>Title Goes Here</a:t>
            </a:r>
            <a:endParaRPr lang="en-US" dirty="0"/>
          </a:p>
        </p:txBody>
      </p:sp>
      <p:sp>
        <p:nvSpPr>
          <p:cNvPr id="3" name="Subtitle 2"/>
          <p:cNvSpPr>
            <a:spLocks noGrp="1"/>
          </p:cNvSpPr>
          <p:nvPr>
            <p:ph type="subTitle" idx="1" hasCustomPrompt="1"/>
          </p:nvPr>
        </p:nvSpPr>
        <p:spPr>
          <a:xfrm>
            <a:off x="838200" y="4876800"/>
            <a:ext cx="2590800" cy="1143000"/>
          </a:xfrm>
        </p:spPr>
        <p:txBody>
          <a:bodyPr/>
          <a:lstStyle>
            <a:lvl1pPr marL="0" indent="0" algn="ctr">
              <a:buNone/>
              <a:defRPr baseline="0">
                <a:solidFill>
                  <a:schemeClr val="tx1">
                    <a:tint val="75000"/>
                  </a:schemeClr>
                </a:solidFill>
                <a:latin typeface="Arial Narrow"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Name Goes Here</a:t>
            </a:r>
            <a:endParaRPr lang="en-US" dirty="0"/>
          </a:p>
        </p:txBody>
      </p:sp>
      <p:sp>
        <p:nvSpPr>
          <p:cNvPr id="9" name="TextBox 8"/>
          <p:cNvSpPr txBox="1"/>
          <p:nvPr userDrawn="1"/>
        </p:nvSpPr>
        <p:spPr>
          <a:xfrm>
            <a:off x="5181600" y="5704582"/>
            <a:ext cx="3733800" cy="1077218"/>
          </a:xfrm>
          <a:prstGeom prst="rect">
            <a:avLst/>
          </a:prstGeom>
          <a:noFill/>
        </p:spPr>
        <p:txBody>
          <a:bodyPr wrap="square" rtlCol="0">
            <a:spAutoFit/>
          </a:bodyPr>
          <a:lstStyle/>
          <a:p>
            <a:r>
              <a:rPr lang="en-US" sz="800" dirty="0">
                <a:solidFill>
                  <a:srgbClr val="000000"/>
                </a:solidFill>
              </a:rPr>
              <a:t>Nemours is currently funded by the Centers for Disease Control and Prevention (CDC) under a five-year Cooperative Agreement (1U58DP004102-01) to support states/localities in launching early care and education learning collaboratives focused on childhood obesity prevention.  The views expressed in written materials or publications, or by speakers and moderators do not necessarily reflect the official policies of the Department of Health and Human Services, nor does the mention of trade names, commercial practices, or organizations imply endorsement by the U.S. Government.</a:t>
            </a: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omparison 4">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7467600" cy="1020762"/>
          </a:xfrm>
        </p:spPr>
        <p:txBody>
          <a:bodyPr/>
          <a:lstStyle>
            <a:lvl1pPr>
              <a:defRPr/>
            </a:lvl1pPr>
          </a:lstStyle>
          <a:p>
            <a:r>
              <a:rPr lang="en-US" dirty="0" smtClean="0"/>
              <a:t>Header Goes Here</a:t>
            </a:r>
            <a:endParaRPr lang="en-US" dirty="0"/>
          </a:p>
        </p:txBody>
      </p:sp>
      <p:pic>
        <p:nvPicPr>
          <p:cNvPr id="13" name="Picture 12" descr="diverse-daycare-side.jp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985760" y="0"/>
            <a:ext cx="1158240" cy="6858000"/>
          </a:xfrm>
          <a:prstGeom prst="rect">
            <a:avLst/>
          </a:prstGeom>
        </p:spPr>
      </p:pic>
      <p:sp>
        <p:nvSpPr>
          <p:cNvPr id="16" name="Rectangle 5"/>
          <p:cNvSpPr>
            <a:spLocks noGrp="1" noChangeArrowheads="1"/>
          </p:cNvSpPr>
          <p:nvPr>
            <p:ph type="ftr" sz="quarter" idx="3"/>
          </p:nvPr>
        </p:nvSpPr>
        <p:spPr bwMode="auto">
          <a:xfrm>
            <a:off x="3048000" y="6477000"/>
            <a:ext cx="4114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a:latin typeface="+mj-lt"/>
                <a:ea typeface="+mn-ea"/>
              </a:defRPr>
            </a:lvl1pPr>
          </a:lstStyle>
          <a:p>
            <a:pPr>
              <a:defRPr/>
            </a:pPr>
            <a:endParaRPr lang="en-US" dirty="0">
              <a:solidFill>
                <a:srgbClr val="000000"/>
              </a:solidFill>
            </a:endParaRPr>
          </a:p>
        </p:txBody>
      </p:sp>
      <p:sp>
        <p:nvSpPr>
          <p:cNvPr id="17" name="Slide Number Placeholder 5"/>
          <p:cNvSpPr>
            <a:spLocks noGrp="1"/>
          </p:cNvSpPr>
          <p:nvPr>
            <p:ph type="sldNum" sz="quarter" idx="4"/>
          </p:nvPr>
        </p:nvSpPr>
        <p:spPr>
          <a:xfrm>
            <a:off x="152400" y="6477000"/>
            <a:ext cx="2133600" cy="457200"/>
          </a:xfrm>
          <a:prstGeom prst="rect">
            <a:avLst/>
          </a:prstGeom>
        </p:spPr>
        <p:txBody>
          <a:bodyPr vert="horz" lIns="91440" tIns="45720" rIns="91440" bIns="45720" rtlCol="0" anchor="t" anchorCtr="0"/>
          <a:lstStyle>
            <a:lvl1pPr algn="r">
              <a:defRPr sz="1200">
                <a:solidFill>
                  <a:schemeClr val="tx1">
                    <a:tint val="75000"/>
                  </a:schemeClr>
                </a:solidFill>
                <a:latin typeface="+mj-lt"/>
              </a:defRPr>
            </a:lvl1pPr>
          </a:lstStyle>
          <a:p>
            <a:pPr algn="l"/>
            <a:fld id="{020EDDED-708C-47C4-A8EB-CD8AA8CA6A97}" type="slidenum">
              <a:rPr lang="en-US" smtClean="0">
                <a:solidFill>
                  <a:srgbClr val="000000">
                    <a:tint val="75000"/>
                  </a:srgbClr>
                </a:solidFill>
              </a:rPr>
              <a:pPr algn="l"/>
              <a:t>‹#›</a:t>
            </a:fld>
            <a:endParaRPr lang="en-US" dirty="0">
              <a:solidFill>
                <a:srgbClr val="000000">
                  <a:tint val="75000"/>
                </a:srgbClr>
              </a:solidFill>
            </a:endParaRPr>
          </a:p>
        </p:txBody>
      </p:sp>
      <p:sp>
        <p:nvSpPr>
          <p:cNvPr id="18" name="Text Placeholder 2"/>
          <p:cNvSpPr>
            <a:spLocks noGrp="1"/>
          </p:cNvSpPr>
          <p:nvPr>
            <p:ph type="body" idx="1" hasCustomPrompt="1"/>
          </p:nvPr>
        </p:nvSpPr>
        <p:spPr>
          <a:xfrm>
            <a:off x="457200" y="1535113"/>
            <a:ext cx="3581400" cy="634878"/>
          </a:xfrm>
        </p:spPr>
        <p:txBody>
          <a:bodyPr anchor="b"/>
          <a:lstStyle>
            <a:lvl1pPr marL="0" indent="0">
              <a:buNone/>
              <a:defRPr sz="28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Content Header</a:t>
            </a:r>
          </a:p>
        </p:txBody>
      </p:sp>
      <p:sp>
        <p:nvSpPr>
          <p:cNvPr id="19" name="Content Placeholder 3"/>
          <p:cNvSpPr>
            <a:spLocks noGrp="1"/>
          </p:cNvSpPr>
          <p:nvPr>
            <p:ph sz="half" idx="2" hasCustomPrompt="1"/>
          </p:nvPr>
        </p:nvSpPr>
        <p:spPr>
          <a:xfrm>
            <a:off x="457200" y="2174875"/>
            <a:ext cx="3581400" cy="3921125"/>
          </a:xfrm>
        </p:spPr>
        <p:txBody>
          <a:bodyPr/>
          <a:lstStyle>
            <a:lvl1pPr>
              <a:defRPr sz="2400"/>
            </a:lvl1pPr>
            <a:lvl2pPr>
              <a:defRPr sz="2200"/>
            </a:lvl2pPr>
            <a:lvl3pPr>
              <a:defRPr sz="2000"/>
            </a:lvl3pPr>
            <a:lvl4pPr>
              <a:defRPr sz="1800"/>
            </a:lvl4pPr>
            <a:lvl5pPr>
              <a:defRPr sz="1600"/>
            </a:lvl5pPr>
            <a:lvl6pPr>
              <a:defRPr sz="1600"/>
            </a:lvl6pPr>
            <a:lvl7pPr>
              <a:defRPr sz="1600"/>
            </a:lvl7pPr>
            <a:lvl8pPr>
              <a:defRPr sz="1600"/>
            </a:lvl8pPr>
            <a:lvl9pPr>
              <a:defRPr sz="1600"/>
            </a:lvl9pPr>
          </a:lstStyle>
          <a:p>
            <a:r>
              <a:rPr lang="en-US" dirty="0" smtClean="0"/>
              <a:t>You can replace this text with your content.</a:t>
            </a:r>
          </a:p>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20" name="Text Placeholder 2"/>
          <p:cNvSpPr>
            <a:spLocks noGrp="1"/>
          </p:cNvSpPr>
          <p:nvPr>
            <p:ph type="body" idx="13" hasCustomPrompt="1"/>
          </p:nvPr>
        </p:nvSpPr>
        <p:spPr>
          <a:xfrm>
            <a:off x="4343400" y="1524000"/>
            <a:ext cx="3581400" cy="634878"/>
          </a:xfrm>
        </p:spPr>
        <p:txBody>
          <a:bodyPr anchor="b"/>
          <a:lstStyle>
            <a:lvl1pPr marL="0" indent="0">
              <a:buNone/>
              <a:defRPr sz="28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Content Header</a:t>
            </a:r>
          </a:p>
        </p:txBody>
      </p:sp>
      <p:sp>
        <p:nvSpPr>
          <p:cNvPr id="21" name="Content Placeholder 3"/>
          <p:cNvSpPr>
            <a:spLocks noGrp="1"/>
          </p:cNvSpPr>
          <p:nvPr>
            <p:ph sz="half" idx="14" hasCustomPrompt="1"/>
          </p:nvPr>
        </p:nvSpPr>
        <p:spPr>
          <a:xfrm>
            <a:off x="4343400" y="2163762"/>
            <a:ext cx="3581400" cy="3921125"/>
          </a:xfrm>
        </p:spPr>
        <p:txBody>
          <a:bodyPr/>
          <a:lstStyle>
            <a:lvl1pPr>
              <a:defRPr sz="2400"/>
            </a:lvl1pPr>
            <a:lvl2pPr>
              <a:defRPr sz="2200"/>
            </a:lvl2pPr>
            <a:lvl3pPr>
              <a:defRPr sz="2000"/>
            </a:lvl3pPr>
            <a:lvl4pPr>
              <a:defRPr sz="1800"/>
            </a:lvl4pPr>
            <a:lvl5pPr>
              <a:defRPr sz="1600"/>
            </a:lvl5pPr>
            <a:lvl6pPr>
              <a:defRPr sz="1600"/>
            </a:lvl6pPr>
            <a:lvl7pPr>
              <a:defRPr sz="1600"/>
            </a:lvl7pPr>
            <a:lvl8pPr>
              <a:defRPr sz="1600"/>
            </a:lvl8pPr>
            <a:lvl9pPr>
              <a:defRPr sz="1600"/>
            </a:lvl9pPr>
          </a:lstStyle>
          <a:p>
            <a:r>
              <a:rPr lang="en-US" dirty="0" smtClean="0"/>
              <a:t>You can replace this text with your content.</a:t>
            </a:r>
          </a:p>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omparison 5">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7467600" cy="1020762"/>
          </a:xfrm>
        </p:spPr>
        <p:txBody>
          <a:bodyPr/>
          <a:lstStyle>
            <a:lvl1pPr>
              <a:defRPr/>
            </a:lvl1pPr>
          </a:lstStyle>
          <a:p>
            <a:r>
              <a:rPr lang="en-US" dirty="0" smtClean="0"/>
              <a:t>Header Goes Here</a:t>
            </a:r>
            <a:endParaRPr lang="en-US" dirty="0"/>
          </a:p>
        </p:txBody>
      </p:sp>
      <p:pic>
        <p:nvPicPr>
          <p:cNvPr id="13" name="Picture 12" descr="broccoli-boy-side.jp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997707" y="0"/>
            <a:ext cx="1158240" cy="6858000"/>
          </a:xfrm>
          <a:prstGeom prst="rect">
            <a:avLst/>
          </a:prstGeom>
          <a:ln>
            <a:noFill/>
          </a:ln>
        </p:spPr>
      </p:pic>
      <p:sp>
        <p:nvSpPr>
          <p:cNvPr id="16" name="Rectangle 5"/>
          <p:cNvSpPr>
            <a:spLocks noGrp="1" noChangeArrowheads="1"/>
          </p:cNvSpPr>
          <p:nvPr>
            <p:ph type="ftr" sz="quarter" idx="3"/>
          </p:nvPr>
        </p:nvSpPr>
        <p:spPr bwMode="auto">
          <a:xfrm>
            <a:off x="3048000" y="6477000"/>
            <a:ext cx="4114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a:latin typeface="+mj-lt"/>
                <a:ea typeface="+mn-ea"/>
              </a:defRPr>
            </a:lvl1pPr>
          </a:lstStyle>
          <a:p>
            <a:pPr>
              <a:defRPr/>
            </a:pPr>
            <a:endParaRPr lang="en-US" dirty="0">
              <a:solidFill>
                <a:srgbClr val="000000"/>
              </a:solidFill>
            </a:endParaRPr>
          </a:p>
        </p:txBody>
      </p:sp>
      <p:sp>
        <p:nvSpPr>
          <p:cNvPr id="17" name="Slide Number Placeholder 5"/>
          <p:cNvSpPr>
            <a:spLocks noGrp="1"/>
          </p:cNvSpPr>
          <p:nvPr>
            <p:ph type="sldNum" sz="quarter" idx="4"/>
          </p:nvPr>
        </p:nvSpPr>
        <p:spPr>
          <a:xfrm>
            <a:off x="152400" y="6477000"/>
            <a:ext cx="2133600" cy="457200"/>
          </a:xfrm>
          <a:prstGeom prst="rect">
            <a:avLst/>
          </a:prstGeom>
        </p:spPr>
        <p:txBody>
          <a:bodyPr vert="horz" lIns="91440" tIns="45720" rIns="91440" bIns="45720" rtlCol="0" anchor="t" anchorCtr="0"/>
          <a:lstStyle>
            <a:lvl1pPr algn="r">
              <a:defRPr sz="1200">
                <a:solidFill>
                  <a:schemeClr val="tx1">
                    <a:tint val="75000"/>
                  </a:schemeClr>
                </a:solidFill>
                <a:latin typeface="+mj-lt"/>
              </a:defRPr>
            </a:lvl1pPr>
          </a:lstStyle>
          <a:p>
            <a:pPr algn="l"/>
            <a:fld id="{020EDDED-708C-47C4-A8EB-CD8AA8CA6A97}" type="slidenum">
              <a:rPr lang="en-US" smtClean="0">
                <a:solidFill>
                  <a:srgbClr val="000000">
                    <a:tint val="75000"/>
                  </a:srgbClr>
                </a:solidFill>
              </a:rPr>
              <a:pPr algn="l"/>
              <a:t>‹#›</a:t>
            </a:fld>
            <a:endParaRPr lang="en-US" dirty="0">
              <a:solidFill>
                <a:srgbClr val="000000">
                  <a:tint val="75000"/>
                </a:srgbClr>
              </a:solidFill>
            </a:endParaRPr>
          </a:p>
        </p:txBody>
      </p:sp>
      <p:sp>
        <p:nvSpPr>
          <p:cNvPr id="18" name="Text Placeholder 2"/>
          <p:cNvSpPr>
            <a:spLocks noGrp="1"/>
          </p:cNvSpPr>
          <p:nvPr>
            <p:ph type="body" idx="1" hasCustomPrompt="1"/>
          </p:nvPr>
        </p:nvSpPr>
        <p:spPr>
          <a:xfrm>
            <a:off x="457200" y="1535113"/>
            <a:ext cx="3581400" cy="634878"/>
          </a:xfrm>
        </p:spPr>
        <p:txBody>
          <a:bodyPr anchor="b"/>
          <a:lstStyle>
            <a:lvl1pPr marL="0" indent="0">
              <a:buNone/>
              <a:defRPr sz="28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Content Header</a:t>
            </a:r>
          </a:p>
        </p:txBody>
      </p:sp>
      <p:sp>
        <p:nvSpPr>
          <p:cNvPr id="19" name="Content Placeholder 3"/>
          <p:cNvSpPr>
            <a:spLocks noGrp="1"/>
          </p:cNvSpPr>
          <p:nvPr>
            <p:ph sz="half" idx="2" hasCustomPrompt="1"/>
          </p:nvPr>
        </p:nvSpPr>
        <p:spPr>
          <a:xfrm>
            <a:off x="457200" y="2174875"/>
            <a:ext cx="3581400" cy="3921125"/>
          </a:xfrm>
        </p:spPr>
        <p:txBody>
          <a:bodyPr/>
          <a:lstStyle>
            <a:lvl1pPr>
              <a:defRPr sz="2400"/>
            </a:lvl1pPr>
            <a:lvl2pPr>
              <a:defRPr sz="2200"/>
            </a:lvl2pPr>
            <a:lvl3pPr>
              <a:defRPr sz="2000"/>
            </a:lvl3pPr>
            <a:lvl4pPr>
              <a:defRPr sz="1800"/>
            </a:lvl4pPr>
            <a:lvl5pPr>
              <a:defRPr sz="1600"/>
            </a:lvl5pPr>
            <a:lvl6pPr>
              <a:defRPr sz="1600"/>
            </a:lvl6pPr>
            <a:lvl7pPr>
              <a:defRPr sz="1600"/>
            </a:lvl7pPr>
            <a:lvl8pPr>
              <a:defRPr sz="1600"/>
            </a:lvl8pPr>
            <a:lvl9pPr>
              <a:defRPr sz="1600"/>
            </a:lvl9pPr>
          </a:lstStyle>
          <a:p>
            <a:r>
              <a:rPr lang="en-US" dirty="0" smtClean="0"/>
              <a:t>You can replace this text with your content.</a:t>
            </a:r>
          </a:p>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20" name="Text Placeholder 2"/>
          <p:cNvSpPr>
            <a:spLocks noGrp="1"/>
          </p:cNvSpPr>
          <p:nvPr>
            <p:ph type="body" idx="13" hasCustomPrompt="1"/>
          </p:nvPr>
        </p:nvSpPr>
        <p:spPr>
          <a:xfrm>
            <a:off x="4343400" y="1524000"/>
            <a:ext cx="3581400" cy="634878"/>
          </a:xfrm>
        </p:spPr>
        <p:txBody>
          <a:bodyPr anchor="b"/>
          <a:lstStyle>
            <a:lvl1pPr marL="0" indent="0">
              <a:buNone/>
              <a:defRPr sz="28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Content Header</a:t>
            </a:r>
          </a:p>
        </p:txBody>
      </p:sp>
      <p:sp>
        <p:nvSpPr>
          <p:cNvPr id="21" name="Content Placeholder 3"/>
          <p:cNvSpPr>
            <a:spLocks noGrp="1"/>
          </p:cNvSpPr>
          <p:nvPr>
            <p:ph sz="half" idx="14" hasCustomPrompt="1"/>
          </p:nvPr>
        </p:nvSpPr>
        <p:spPr>
          <a:xfrm>
            <a:off x="4343400" y="2163762"/>
            <a:ext cx="3581400" cy="3921125"/>
          </a:xfrm>
        </p:spPr>
        <p:txBody>
          <a:bodyPr/>
          <a:lstStyle>
            <a:lvl1pPr>
              <a:defRPr sz="2400"/>
            </a:lvl1pPr>
            <a:lvl2pPr>
              <a:defRPr sz="2200"/>
            </a:lvl2pPr>
            <a:lvl3pPr>
              <a:defRPr sz="2000"/>
            </a:lvl3pPr>
            <a:lvl4pPr>
              <a:defRPr sz="1800"/>
            </a:lvl4pPr>
            <a:lvl5pPr>
              <a:defRPr sz="1600"/>
            </a:lvl5pPr>
            <a:lvl6pPr>
              <a:defRPr sz="1600"/>
            </a:lvl6pPr>
            <a:lvl7pPr>
              <a:defRPr sz="1600"/>
            </a:lvl7pPr>
            <a:lvl8pPr>
              <a:defRPr sz="1600"/>
            </a:lvl8pPr>
            <a:lvl9pPr>
              <a:defRPr sz="1600"/>
            </a:lvl9pPr>
          </a:lstStyle>
          <a:p>
            <a:r>
              <a:rPr lang="en-US" dirty="0" smtClean="0"/>
              <a:t>You can replace this text with your content.</a:t>
            </a:r>
          </a:p>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omparison 6">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7467600" cy="1020762"/>
          </a:xfrm>
        </p:spPr>
        <p:txBody>
          <a:bodyPr/>
          <a:lstStyle>
            <a:lvl1pPr>
              <a:defRPr/>
            </a:lvl1pPr>
          </a:lstStyle>
          <a:p>
            <a:r>
              <a:rPr lang="en-US" dirty="0" smtClean="0"/>
              <a:t>Header Goes Here</a:t>
            </a:r>
            <a:endParaRPr lang="en-US" dirty="0"/>
          </a:p>
        </p:txBody>
      </p:sp>
      <p:sp>
        <p:nvSpPr>
          <p:cNvPr id="16" name="Rectangle 5"/>
          <p:cNvSpPr>
            <a:spLocks noGrp="1" noChangeArrowheads="1"/>
          </p:cNvSpPr>
          <p:nvPr>
            <p:ph type="ftr" sz="quarter" idx="3"/>
          </p:nvPr>
        </p:nvSpPr>
        <p:spPr bwMode="auto">
          <a:xfrm>
            <a:off x="3048000" y="6477000"/>
            <a:ext cx="4114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a:latin typeface="+mj-lt"/>
                <a:ea typeface="+mn-ea"/>
              </a:defRPr>
            </a:lvl1pPr>
          </a:lstStyle>
          <a:p>
            <a:pPr>
              <a:defRPr/>
            </a:pPr>
            <a:endParaRPr lang="en-US" dirty="0">
              <a:solidFill>
                <a:srgbClr val="000000"/>
              </a:solidFill>
            </a:endParaRPr>
          </a:p>
        </p:txBody>
      </p:sp>
      <p:sp>
        <p:nvSpPr>
          <p:cNvPr id="17" name="Slide Number Placeholder 5"/>
          <p:cNvSpPr>
            <a:spLocks noGrp="1"/>
          </p:cNvSpPr>
          <p:nvPr>
            <p:ph type="sldNum" sz="quarter" idx="4"/>
          </p:nvPr>
        </p:nvSpPr>
        <p:spPr>
          <a:xfrm>
            <a:off x="152400" y="6477000"/>
            <a:ext cx="2133600" cy="457200"/>
          </a:xfrm>
          <a:prstGeom prst="rect">
            <a:avLst/>
          </a:prstGeom>
        </p:spPr>
        <p:txBody>
          <a:bodyPr vert="horz" lIns="91440" tIns="45720" rIns="91440" bIns="45720" rtlCol="0" anchor="t" anchorCtr="0"/>
          <a:lstStyle>
            <a:lvl1pPr algn="r">
              <a:defRPr sz="1200">
                <a:solidFill>
                  <a:schemeClr val="tx1">
                    <a:tint val="75000"/>
                  </a:schemeClr>
                </a:solidFill>
                <a:latin typeface="+mj-lt"/>
              </a:defRPr>
            </a:lvl1pPr>
          </a:lstStyle>
          <a:p>
            <a:pPr algn="l"/>
            <a:fld id="{020EDDED-708C-47C4-A8EB-CD8AA8CA6A97}" type="slidenum">
              <a:rPr lang="en-US" smtClean="0">
                <a:solidFill>
                  <a:srgbClr val="000000">
                    <a:tint val="75000"/>
                  </a:srgbClr>
                </a:solidFill>
              </a:rPr>
              <a:pPr algn="l"/>
              <a:t>‹#›</a:t>
            </a:fld>
            <a:endParaRPr lang="en-US" dirty="0">
              <a:solidFill>
                <a:srgbClr val="000000">
                  <a:tint val="75000"/>
                </a:srgbClr>
              </a:solidFill>
            </a:endParaRPr>
          </a:p>
        </p:txBody>
      </p:sp>
      <p:sp>
        <p:nvSpPr>
          <p:cNvPr id="18" name="Text Placeholder 2"/>
          <p:cNvSpPr>
            <a:spLocks noGrp="1"/>
          </p:cNvSpPr>
          <p:nvPr>
            <p:ph type="body" idx="1" hasCustomPrompt="1"/>
          </p:nvPr>
        </p:nvSpPr>
        <p:spPr>
          <a:xfrm>
            <a:off x="457200" y="1535113"/>
            <a:ext cx="3581400" cy="634878"/>
          </a:xfrm>
        </p:spPr>
        <p:txBody>
          <a:bodyPr anchor="b"/>
          <a:lstStyle>
            <a:lvl1pPr marL="0" indent="0">
              <a:buNone/>
              <a:defRPr sz="28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Content Header</a:t>
            </a:r>
          </a:p>
        </p:txBody>
      </p:sp>
      <p:sp>
        <p:nvSpPr>
          <p:cNvPr id="19" name="Content Placeholder 3"/>
          <p:cNvSpPr>
            <a:spLocks noGrp="1"/>
          </p:cNvSpPr>
          <p:nvPr>
            <p:ph sz="half" idx="2" hasCustomPrompt="1"/>
          </p:nvPr>
        </p:nvSpPr>
        <p:spPr>
          <a:xfrm>
            <a:off x="457200" y="2174875"/>
            <a:ext cx="3581400" cy="3921125"/>
          </a:xfrm>
        </p:spPr>
        <p:txBody>
          <a:bodyPr/>
          <a:lstStyle>
            <a:lvl1pPr>
              <a:defRPr sz="2400"/>
            </a:lvl1pPr>
            <a:lvl2pPr>
              <a:defRPr sz="2200"/>
            </a:lvl2pPr>
            <a:lvl3pPr>
              <a:defRPr sz="2000"/>
            </a:lvl3pPr>
            <a:lvl4pPr>
              <a:defRPr sz="1800"/>
            </a:lvl4pPr>
            <a:lvl5pPr>
              <a:defRPr sz="1600"/>
            </a:lvl5pPr>
            <a:lvl6pPr>
              <a:defRPr sz="1600"/>
            </a:lvl6pPr>
            <a:lvl7pPr>
              <a:defRPr sz="1600"/>
            </a:lvl7pPr>
            <a:lvl8pPr>
              <a:defRPr sz="1600"/>
            </a:lvl8pPr>
            <a:lvl9pPr>
              <a:defRPr sz="1600"/>
            </a:lvl9pPr>
          </a:lstStyle>
          <a:p>
            <a:r>
              <a:rPr lang="en-US" dirty="0" smtClean="0"/>
              <a:t>You can replace this text with your content.</a:t>
            </a:r>
          </a:p>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20" name="Text Placeholder 2"/>
          <p:cNvSpPr>
            <a:spLocks noGrp="1"/>
          </p:cNvSpPr>
          <p:nvPr>
            <p:ph type="body" idx="13" hasCustomPrompt="1"/>
          </p:nvPr>
        </p:nvSpPr>
        <p:spPr>
          <a:xfrm>
            <a:off x="4343400" y="1524000"/>
            <a:ext cx="3581400" cy="634878"/>
          </a:xfrm>
        </p:spPr>
        <p:txBody>
          <a:bodyPr anchor="b"/>
          <a:lstStyle>
            <a:lvl1pPr marL="0" indent="0">
              <a:buNone/>
              <a:defRPr sz="28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Content Header</a:t>
            </a:r>
          </a:p>
        </p:txBody>
      </p:sp>
      <p:sp>
        <p:nvSpPr>
          <p:cNvPr id="21" name="Content Placeholder 3"/>
          <p:cNvSpPr>
            <a:spLocks noGrp="1"/>
          </p:cNvSpPr>
          <p:nvPr>
            <p:ph sz="half" idx="14" hasCustomPrompt="1"/>
          </p:nvPr>
        </p:nvSpPr>
        <p:spPr>
          <a:xfrm>
            <a:off x="4343400" y="2163762"/>
            <a:ext cx="3581400" cy="3921125"/>
          </a:xfrm>
        </p:spPr>
        <p:txBody>
          <a:bodyPr/>
          <a:lstStyle>
            <a:lvl1pPr>
              <a:defRPr sz="2400"/>
            </a:lvl1pPr>
            <a:lvl2pPr>
              <a:defRPr sz="2200"/>
            </a:lvl2pPr>
            <a:lvl3pPr>
              <a:defRPr sz="2000"/>
            </a:lvl3pPr>
            <a:lvl4pPr>
              <a:defRPr sz="1800"/>
            </a:lvl4pPr>
            <a:lvl5pPr>
              <a:defRPr sz="1600"/>
            </a:lvl5pPr>
            <a:lvl6pPr>
              <a:defRPr sz="1600"/>
            </a:lvl6pPr>
            <a:lvl7pPr>
              <a:defRPr sz="1600"/>
            </a:lvl7pPr>
            <a:lvl8pPr>
              <a:defRPr sz="1600"/>
            </a:lvl8pPr>
            <a:lvl9pPr>
              <a:defRPr sz="1600"/>
            </a:lvl9pPr>
          </a:lstStyle>
          <a:p>
            <a:r>
              <a:rPr lang="en-US" dirty="0" smtClean="0"/>
              <a:t>You can replace this text with your content.</a:t>
            </a:r>
          </a:p>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pic>
        <p:nvPicPr>
          <p:cNvPr id="10" name="Picture 17" descr="PPT_SIde Bfeeding.jpg"/>
          <p:cNvPicPr>
            <a:picLocks noChangeAspect="1"/>
          </p:cNvPicPr>
          <p:nvPr userDrawn="1"/>
        </p:nvPicPr>
        <p:blipFill>
          <a:blip r:embed="rId2" cstate="email"/>
          <a:srcRect/>
          <a:stretch>
            <a:fillRect/>
          </a:stretch>
        </p:blipFill>
        <p:spPr bwMode="auto">
          <a:xfrm>
            <a:off x="7985125" y="0"/>
            <a:ext cx="1158875" cy="6858000"/>
          </a:xfrm>
          <a:prstGeom prst="rect">
            <a:avLst/>
          </a:prstGeom>
          <a:noFill/>
          <a:ln w="9525">
            <a:noFill/>
            <a:miter lim="800000"/>
            <a:headEnd/>
            <a:tailEnd/>
          </a:ln>
        </p:spPr>
      </p:pic>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omparison 7">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7467600" cy="1020762"/>
          </a:xfrm>
        </p:spPr>
        <p:txBody>
          <a:bodyPr/>
          <a:lstStyle>
            <a:lvl1pPr>
              <a:defRPr/>
            </a:lvl1pPr>
          </a:lstStyle>
          <a:p>
            <a:r>
              <a:rPr lang="en-US" dirty="0" smtClean="0"/>
              <a:t>Header Goes Here</a:t>
            </a:r>
            <a:endParaRPr lang="en-US" dirty="0"/>
          </a:p>
        </p:txBody>
      </p:sp>
      <p:sp>
        <p:nvSpPr>
          <p:cNvPr id="16" name="Rectangle 5"/>
          <p:cNvSpPr>
            <a:spLocks noGrp="1" noChangeArrowheads="1"/>
          </p:cNvSpPr>
          <p:nvPr>
            <p:ph type="ftr" sz="quarter" idx="3"/>
          </p:nvPr>
        </p:nvSpPr>
        <p:spPr bwMode="auto">
          <a:xfrm>
            <a:off x="3048000" y="6477000"/>
            <a:ext cx="4114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a:latin typeface="+mj-lt"/>
                <a:ea typeface="+mn-ea"/>
              </a:defRPr>
            </a:lvl1pPr>
          </a:lstStyle>
          <a:p>
            <a:pPr>
              <a:defRPr/>
            </a:pPr>
            <a:endParaRPr lang="en-US" dirty="0">
              <a:solidFill>
                <a:srgbClr val="000000"/>
              </a:solidFill>
            </a:endParaRPr>
          </a:p>
        </p:txBody>
      </p:sp>
      <p:sp>
        <p:nvSpPr>
          <p:cNvPr id="17" name="Slide Number Placeholder 5"/>
          <p:cNvSpPr>
            <a:spLocks noGrp="1"/>
          </p:cNvSpPr>
          <p:nvPr>
            <p:ph type="sldNum" sz="quarter" idx="4"/>
          </p:nvPr>
        </p:nvSpPr>
        <p:spPr>
          <a:xfrm>
            <a:off x="152400" y="6477000"/>
            <a:ext cx="2133600" cy="457200"/>
          </a:xfrm>
          <a:prstGeom prst="rect">
            <a:avLst/>
          </a:prstGeom>
        </p:spPr>
        <p:txBody>
          <a:bodyPr vert="horz" lIns="91440" tIns="45720" rIns="91440" bIns="45720" rtlCol="0" anchor="t" anchorCtr="0"/>
          <a:lstStyle>
            <a:lvl1pPr algn="r">
              <a:defRPr sz="1200">
                <a:solidFill>
                  <a:schemeClr val="tx1">
                    <a:tint val="75000"/>
                  </a:schemeClr>
                </a:solidFill>
                <a:latin typeface="+mj-lt"/>
              </a:defRPr>
            </a:lvl1pPr>
          </a:lstStyle>
          <a:p>
            <a:pPr algn="l"/>
            <a:fld id="{020EDDED-708C-47C4-A8EB-CD8AA8CA6A97}" type="slidenum">
              <a:rPr lang="en-US" smtClean="0">
                <a:solidFill>
                  <a:srgbClr val="000000">
                    <a:tint val="75000"/>
                  </a:srgbClr>
                </a:solidFill>
              </a:rPr>
              <a:pPr algn="l"/>
              <a:t>‹#›</a:t>
            </a:fld>
            <a:endParaRPr lang="en-US" dirty="0">
              <a:solidFill>
                <a:srgbClr val="000000">
                  <a:tint val="75000"/>
                </a:srgbClr>
              </a:solidFill>
            </a:endParaRPr>
          </a:p>
        </p:txBody>
      </p:sp>
      <p:sp>
        <p:nvSpPr>
          <p:cNvPr id="18" name="Text Placeholder 2"/>
          <p:cNvSpPr>
            <a:spLocks noGrp="1"/>
          </p:cNvSpPr>
          <p:nvPr>
            <p:ph type="body" idx="1" hasCustomPrompt="1"/>
          </p:nvPr>
        </p:nvSpPr>
        <p:spPr>
          <a:xfrm>
            <a:off x="457200" y="1535113"/>
            <a:ext cx="3581400" cy="634878"/>
          </a:xfrm>
        </p:spPr>
        <p:txBody>
          <a:bodyPr anchor="b"/>
          <a:lstStyle>
            <a:lvl1pPr marL="0" indent="0">
              <a:buNone/>
              <a:defRPr sz="28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Content Header</a:t>
            </a:r>
          </a:p>
        </p:txBody>
      </p:sp>
      <p:sp>
        <p:nvSpPr>
          <p:cNvPr id="19" name="Content Placeholder 3"/>
          <p:cNvSpPr>
            <a:spLocks noGrp="1"/>
          </p:cNvSpPr>
          <p:nvPr>
            <p:ph sz="half" idx="2" hasCustomPrompt="1"/>
          </p:nvPr>
        </p:nvSpPr>
        <p:spPr>
          <a:xfrm>
            <a:off x="457200" y="2174875"/>
            <a:ext cx="3581400" cy="3921125"/>
          </a:xfrm>
        </p:spPr>
        <p:txBody>
          <a:bodyPr/>
          <a:lstStyle>
            <a:lvl1pPr>
              <a:defRPr sz="2400"/>
            </a:lvl1pPr>
            <a:lvl2pPr>
              <a:defRPr sz="2200"/>
            </a:lvl2pPr>
            <a:lvl3pPr>
              <a:defRPr sz="2000"/>
            </a:lvl3pPr>
            <a:lvl4pPr>
              <a:defRPr sz="1800"/>
            </a:lvl4pPr>
            <a:lvl5pPr>
              <a:defRPr sz="1600"/>
            </a:lvl5pPr>
            <a:lvl6pPr>
              <a:defRPr sz="1600"/>
            </a:lvl6pPr>
            <a:lvl7pPr>
              <a:defRPr sz="1600"/>
            </a:lvl7pPr>
            <a:lvl8pPr>
              <a:defRPr sz="1600"/>
            </a:lvl8pPr>
            <a:lvl9pPr>
              <a:defRPr sz="1600"/>
            </a:lvl9pPr>
          </a:lstStyle>
          <a:p>
            <a:r>
              <a:rPr lang="en-US" dirty="0" smtClean="0"/>
              <a:t>You can replace this text with your content.</a:t>
            </a:r>
          </a:p>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20" name="Text Placeholder 2"/>
          <p:cNvSpPr>
            <a:spLocks noGrp="1"/>
          </p:cNvSpPr>
          <p:nvPr>
            <p:ph type="body" idx="13" hasCustomPrompt="1"/>
          </p:nvPr>
        </p:nvSpPr>
        <p:spPr>
          <a:xfrm>
            <a:off x="4343400" y="1524000"/>
            <a:ext cx="3581400" cy="634878"/>
          </a:xfrm>
        </p:spPr>
        <p:txBody>
          <a:bodyPr anchor="b"/>
          <a:lstStyle>
            <a:lvl1pPr marL="0" indent="0">
              <a:buNone/>
              <a:defRPr sz="28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Content Header</a:t>
            </a:r>
          </a:p>
        </p:txBody>
      </p:sp>
      <p:sp>
        <p:nvSpPr>
          <p:cNvPr id="21" name="Content Placeholder 3"/>
          <p:cNvSpPr>
            <a:spLocks noGrp="1"/>
          </p:cNvSpPr>
          <p:nvPr>
            <p:ph sz="half" idx="14" hasCustomPrompt="1"/>
          </p:nvPr>
        </p:nvSpPr>
        <p:spPr>
          <a:xfrm>
            <a:off x="4343400" y="2163762"/>
            <a:ext cx="3581400" cy="3921125"/>
          </a:xfrm>
        </p:spPr>
        <p:txBody>
          <a:bodyPr/>
          <a:lstStyle>
            <a:lvl1pPr>
              <a:defRPr sz="2400"/>
            </a:lvl1pPr>
            <a:lvl2pPr>
              <a:defRPr sz="2200"/>
            </a:lvl2pPr>
            <a:lvl3pPr>
              <a:defRPr sz="2000"/>
            </a:lvl3pPr>
            <a:lvl4pPr>
              <a:defRPr sz="1800"/>
            </a:lvl4pPr>
            <a:lvl5pPr>
              <a:defRPr sz="1600"/>
            </a:lvl5pPr>
            <a:lvl6pPr>
              <a:defRPr sz="1600"/>
            </a:lvl6pPr>
            <a:lvl7pPr>
              <a:defRPr sz="1600"/>
            </a:lvl7pPr>
            <a:lvl8pPr>
              <a:defRPr sz="1600"/>
            </a:lvl8pPr>
            <a:lvl9pPr>
              <a:defRPr sz="1600"/>
            </a:lvl9pPr>
          </a:lstStyle>
          <a:p>
            <a:r>
              <a:rPr lang="en-US" dirty="0" smtClean="0"/>
              <a:t>You can replace this text with your content.</a:t>
            </a:r>
          </a:p>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pic>
        <p:nvPicPr>
          <p:cNvPr id="10" name="Picture 9" descr="PPT_SIDE_Celebrate2.jpg"/>
          <p:cNvPicPr>
            <a:picLocks noChangeAspect="1"/>
          </p:cNvPicPr>
          <p:nvPr userDrawn="1"/>
        </p:nvPicPr>
        <p:blipFill>
          <a:blip r:embed="rId2" cstate="email"/>
          <a:srcRect/>
          <a:stretch>
            <a:fillRect/>
          </a:stretch>
        </p:blipFill>
        <p:spPr bwMode="auto">
          <a:xfrm>
            <a:off x="8001000" y="0"/>
            <a:ext cx="1173163" cy="6948488"/>
          </a:xfrm>
          <a:prstGeom prst="rect">
            <a:avLst/>
          </a:prstGeom>
          <a:noFill/>
          <a:ln w="9525">
            <a:noFill/>
            <a:miter lim="800000"/>
            <a:headEnd/>
            <a:tailEnd/>
          </a:ln>
        </p:spPr>
      </p:pic>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Comparison 8">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7467600" cy="1020762"/>
          </a:xfrm>
        </p:spPr>
        <p:txBody>
          <a:bodyPr/>
          <a:lstStyle>
            <a:lvl1pPr>
              <a:defRPr/>
            </a:lvl1pPr>
          </a:lstStyle>
          <a:p>
            <a:r>
              <a:rPr lang="en-US" dirty="0" smtClean="0"/>
              <a:t>Header Goes Here</a:t>
            </a:r>
            <a:endParaRPr lang="en-US" dirty="0"/>
          </a:p>
        </p:txBody>
      </p:sp>
      <p:sp>
        <p:nvSpPr>
          <p:cNvPr id="16" name="Rectangle 5"/>
          <p:cNvSpPr>
            <a:spLocks noGrp="1" noChangeArrowheads="1"/>
          </p:cNvSpPr>
          <p:nvPr>
            <p:ph type="ftr" sz="quarter" idx="3"/>
          </p:nvPr>
        </p:nvSpPr>
        <p:spPr bwMode="auto">
          <a:xfrm>
            <a:off x="3048000" y="6477000"/>
            <a:ext cx="4114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a:latin typeface="+mj-lt"/>
                <a:ea typeface="+mn-ea"/>
              </a:defRPr>
            </a:lvl1pPr>
          </a:lstStyle>
          <a:p>
            <a:pPr>
              <a:defRPr/>
            </a:pPr>
            <a:endParaRPr lang="en-US" dirty="0">
              <a:solidFill>
                <a:srgbClr val="000000"/>
              </a:solidFill>
            </a:endParaRPr>
          </a:p>
        </p:txBody>
      </p:sp>
      <p:sp>
        <p:nvSpPr>
          <p:cNvPr id="17" name="Slide Number Placeholder 5"/>
          <p:cNvSpPr>
            <a:spLocks noGrp="1"/>
          </p:cNvSpPr>
          <p:nvPr>
            <p:ph type="sldNum" sz="quarter" idx="4"/>
          </p:nvPr>
        </p:nvSpPr>
        <p:spPr>
          <a:xfrm>
            <a:off x="152400" y="6477000"/>
            <a:ext cx="2133600" cy="457200"/>
          </a:xfrm>
          <a:prstGeom prst="rect">
            <a:avLst/>
          </a:prstGeom>
        </p:spPr>
        <p:txBody>
          <a:bodyPr vert="horz" lIns="91440" tIns="45720" rIns="91440" bIns="45720" rtlCol="0" anchor="t" anchorCtr="0"/>
          <a:lstStyle>
            <a:lvl1pPr algn="r">
              <a:defRPr sz="1200">
                <a:solidFill>
                  <a:schemeClr val="tx1">
                    <a:tint val="75000"/>
                  </a:schemeClr>
                </a:solidFill>
                <a:latin typeface="+mj-lt"/>
              </a:defRPr>
            </a:lvl1pPr>
          </a:lstStyle>
          <a:p>
            <a:pPr algn="l"/>
            <a:fld id="{020EDDED-708C-47C4-A8EB-CD8AA8CA6A97}" type="slidenum">
              <a:rPr lang="en-US" smtClean="0">
                <a:solidFill>
                  <a:srgbClr val="000000">
                    <a:tint val="75000"/>
                  </a:srgbClr>
                </a:solidFill>
              </a:rPr>
              <a:pPr algn="l"/>
              <a:t>‹#›</a:t>
            </a:fld>
            <a:endParaRPr lang="en-US" dirty="0">
              <a:solidFill>
                <a:srgbClr val="000000">
                  <a:tint val="75000"/>
                </a:srgbClr>
              </a:solidFill>
            </a:endParaRPr>
          </a:p>
        </p:txBody>
      </p:sp>
      <p:sp>
        <p:nvSpPr>
          <p:cNvPr id="18" name="Text Placeholder 2"/>
          <p:cNvSpPr>
            <a:spLocks noGrp="1"/>
          </p:cNvSpPr>
          <p:nvPr>
            <p:ph type="body" idx="1" hasCustomPrompt="1"/>
          </p:nvPr>
        </p:nvSpPr>
        <p:spPr>
          <a:xfrm>
            <a:off x="457200" y="1535113"/>
            <a:ext cx="3581400" cy="634878"/>
          </a:xfrm>
        </p:spPr>
        <p:txBody>
          <a:bodyPr anchor="b"/>
          <a:lstStyle>
            <a:lvl1pPr marL="0" indent="0">
              <a:buNone/>
              <a:defRPr sz="28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Content Header</a:t>
            </a:r>
          </a:p>
        </p:txBody>
      </p:sp>
      <p:sp>
        <p:nvSpPr>
          <p:cNvPr id="19" name="Content Placeholder 3"/>
          <p:cNvSpPr>
            <a:spLocks noGrp="1"/>
          </p:cNvSpPr>
          <p:nvPr>
            <p:ph sz="half" idx="2" hasCustomPrompt="1"/>
          </p:nvPr>
        </p:nvSpPr>
        <p:spPr>
          <a:xfrm>
            <a:off x="457200" y="2174875"/>
            <a:ext cx="3581400" cy="3921125"/>
          </a:xfrm>
        </p:spPr>
        <p:txBody>
          <a:bodyPr/>
          <a:lstStyle>
            <a:lvl1pPr>
              <a:defRPr sz="2400"/>
            </a:lvl1pPr>
            <a:lvl2pPr>
              <a:defRPr sz="2200"/>
            </a:lvl2pPr>
            <a:lvl3pPr>
              <a:defRPr sz="2000"/>
            </a:lvl3pPr>
            <a:lvl4pPr>
              <a:defRPr sz="1800"/>
            </a:lvl4pPr>
            <a:lvl5pPr>
              <a:defRPr sz="1600"/>
            </a:lvl5pPr>
            <a:lvl6pPr>
              <a:defRPr sz="1600"/>
            </a:lvl6pPr>
            <a:lvl7pPr>
              <a:defRPr sz="1600"/>
            </a:lvl7pPr>
            <a:lvl8pPr>
              <a:defRPr sz="1600"/>
            </a:lvl8pPr>
            <a:lvl9pPr>
              <a:defRPr sz="1600"/>
            </a:lvl9pPr>
          </a:lstStyle>
          <a:p>
            <a:r>
              <a:rPr lang="en-US" dirty="0" smtClean="0"/>
              <a:t>You can replace this text with your content.</a:t>
            </a:r>
          </a:p>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20" name="Text Placeholder 2"/>
          <p:cNvSpPr>
            <a:spLocks noGrp="1"/>
          </p:cNvSpPr>
          <p:nvPr>
            <p:ph type="body" idx="13" hasCustomPrompt="1"/>
          </p:nvPr>
        </p:nvSpPr>
        <p:spPr>
          <a:xfrm>
            <a:off x="4343400" y="1524000"/>
            <a:ext cx="3581400" cy="634878"/>
          </a:xfrm>
        </p:spPr>
        <p:txBody>
          <a:bodyPr anchor="b"/>
          <a:lstStyle>
            <a:lvl1pPr marL="0" indent="0">
              <a:buNone/>
              <a:defRPr sz="28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Content Header</a:t>
            </a:r>
          </a:p>
        </p:txBody>
      </p:sp>
      <p:sp>
        <p:nvSpPr>
          <p:cNvPr id="21" name="Content Placeholder 3"/>
          <p:cNvSpPr>
            <a:spLocks noGrp="1"/>
          </p:cNvSpPr>
          <p:nvPr>
            <p:ph sz="half" idx="14" hasCustomPrompt="1"/>
          </p:nvPr>
        </p:nvSpPr>
        <p:spPr>
          <a:xfrm>
            <a:off x="4343400" y="2163762"/>
            <a:ext cx="3581400" cy="3921125"/>
          </a:xfrm>
        </p:spPr>
        <p:txBody>
          <a:bodyPr/>
          <a:lstStyle>
            <a:lvl1pPr>
              <a:defRPr sz="2400"/>
            </a:lvl1pPr>
            <a:lvl2pPr>
              <a:defRPr sz="2200"/>
            </a:lvl2pPr>
            <a:lvl3pPr>
              <a:defRPr sz="2000"/>
            </a:lvl3pPr>
            <a:lvl4pPr>
              <a:defRPr sz="1800"/>
            </a:lvl4pPr>
            <a:lvl5pPr>
              <a:defRPr sz="1600"/>
            </a:lvl5pPr>
            <a:lvl6pPr>
              <a:defRPr sz="1600"/>
            </a:lvl6pPr>
            <a:lvl7pPr>
              <a:defRPr sz="1600"/>
            </a:lvl7pPr>
            <a:lvl8pPr>
              <a:defRPr sz="1600"/>
            </a:lvl8pPr>
            <a:lvl9pPr>
              <a:defRPr sz="1600"/>
            </a:lvl9pPr>
          </a:lstStyle>
          <a:p>
            <a:r>
              <a:rPr lang="en-US" dirty="0" smtClean="0"/>
              <a:t>You can replace this text with your content.</a:t>
            </a:r>
          </a:p>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pic>
        <p:nvPicPr>
          <p:cNvPr id="10" name="Picture 10" descr="PPT_SIDE water_boy.jpg"/>
          <p:cNvPicPr>
            <a:picLocks noChangeAspect="1"/>
          </p:cNvPicPr>
          <p:nvPr userDrawn="1"/>
        </p:nvPicPr>
        <p:blipFill>
          <a:blip r:embed="rId2" cstate="email"/>
          <a:srcRect/>
          <a:stretch>
            <a:fillRect/>
          </a:stretch>
        </p:blipFill>
        <p:spPr bwMode="auto">
          <a:xfrm>
            <a:off x="8077200" y="0"/>
            <a:ext cx="1158875" cy="6858000"/>
          </a:xfrm>
          <a:prstGeom prst="rect">
            <a:avLst/>
          </a:prstGeom>
          <a:noFill/>
          <a:ln w="9525">
            <a:noFill/>
            <a:miter lim="800000"/>
            <a:headEnd/>
            <a:tailEnd/>
          </a:ln>
        </p:spPr>
      </p:pic>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omparison 9">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7467600" cy="1020762"/>
          </a:xfrm>
        </p:spPr>
        <p:txBody>
          <a:bodyPr/>
          <a:lstStyle>
            <a:lvl1pPr>
              <a:defRPr/>
            </a:lvl1pPr>
          </a:lstStyle>
          <a:p>
            <a:r>
              <a:rPr lang="en-US" dirty="0" smtClean="0"/>
              <a:t>Header Goes Here</a:t>
            </a:r>
            <a:endParaRPr lang="en-US" dirty="0"/>
          </a:p>
        </p:txBody>
      </p:sp>
      <p:sp>
        <p:nvSpPr>
          <p:cNvPr id="16" name="Rectangle 5"/>
          <p:cNvSpPr>
            <a:spLocks noGrp="1" noChangeArrowheads="1"/>
          </p:cNvSpPr>
          <p:nvPr>
            <p:ph type="ftr" sz="quarter" idx="3"/>
          </p:nvPr>
        </p:nvSpPr>
        <p:spPr bwMode="auto">
          <a:xfrm>
            <a:off x="3048000" y="6477000"/>
            <a:ext cx="4114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a:latin typeface="+mj-lt"/>
                <a:ea typeface="+mn-ea"/>
              </a:defRPr>
            </a:lvl1pPr>
          </a:lstStyle>
          <a:p>
            <a:pPr>
              <a:defRPr/>
            </a:pPr>
            <a:endParaRPr lang="en-US" dirty="0">
              <a:solidFill>
                <a:srgbClr val="000000"/>
              </a:solidFill>
            </a:endParaRPr>
          </a:p>
        </p:txBody>
      </p:sp>
      <p:sp>
        <p:nvSpPr>
          <p:cNvPr id="17" name="Slide Number Placeholder 5"/>
          <p:cNvSpPr>
            <a:spLocks noGrp="1"/>
          </p:cNvSpPr>
          <p:nvPr>
            <p:ph type="sldNum" sz="quarter" idx="4"/>
          </p:nvPr>
        </p:nvSpPr>
        <p:spPr>
          <a:xfrm>
            <a:off x="152400" y="6477000"/>
            <a:ext cx="2133600" cy="457200"/>
          </a:xfrm>
          <a:prstGeom prst="rect">
            <a:avLst/>
          </a:prstGeom>
        </p:spPr>
        <p:txBody>
          <a:bodyPr vert="horz" lIns="91440" tIns="45720" rIns="91440" bIns="45720" rtlCol="0" anchor="t" anchorCtr="0"/>
          <a:lstStyle>
            <a:lvl1pPr algn="r">
              <a:defRPr sz="1200">
                <a:solidFill>
                  <a:schemeClr val="tx1">
                    <a:tint val="75000"/>
                  </a:schemeClr>
                </a:solidFill>
                <a:latin typeface="+mj-lt"/>
              </a:defRPr>
            </a:lvl1pPr>
          </a:lstStyle>
          <a:p>
            <a:pPr algn="l"/>
            <a:fld id="{020EDDED-708C-47C4-A8EB-CD8AA8CA6A97}" type="slidenum">
              <a:rPr lang="en-US" smtClean="0">
                <a:solidFill>
                  <a:srgbClr val="000000">
                    <a:tint val="75000"/>
                  </a:srgbClr>
                </a:solidFill>
              </a:rPr>
              <a:pPr algn="l"/>
              <a:t>‹#›</a:t>
            </a:fld>
            <a:endParaRPr lang="en-US" dirty="0">
              <a:solidFill>
                <a:srgbClr val="000000">
                  <a:tint val="75000"/>
                </a:srgbClr>
              </a:solidFill>
            </a:endParaRPr>
          </a:p>
        </p:txBody>
      </p:sp>
      <p:sp>
        <p:nvSpPr>
          <p:cNvPr id="18" name="Text Placeholder 2"/>
          <p:cNvSpPr>
            <a:spLocks noGrp="1"/>
          </p:cNvSpPr>
          <p:nvPr>
            <p:ph type="body" idx="1" hasCustomPrompt="1"/>
          </p:nvPr>
        </p:nvSpPr>
        <p:spPr>
          <a:xfrm>
            <a:off x="457200" y="1535113"/>
            <a:ext cx="3581400" cy="634878"/>
          </a:xfrm>
        </p:spPr>
        <p:txBody>
          <a:bodyPr anchor="b"/>
          <a:lstStyle>
            <a:lvl1pPr marL="0" indent="0">
              <a:buNone/>
              <a:defRPr sz="28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Content Header</a:t>
            </a:r>
          </a:p>
        </p:txBody>
      </p:sp>
      <p:sp>
        <p:nvSpPr>
          <p:cNvPr id="19" name="Content Placeholder 3"/>
          <p:cNvSpPr>
            <a:spLocks noGrp="1"/>
          </p:cNvSpPr>
          <p:nvPr>
            <p:ph sz="half" idx="2" hasCustomPrompt="1"/>
          </p:nvPr>
        </p:nvSpPr>
        <p:spPr>
          <a:xfrm>
            <a:off x="457200" y="2174875"/>
            <a:ext cx="3581400" cy="3921125"/>
          </a:xfrm>
        </p:spPr>
        <p:txBody>
          <a:bodyPr/>
          <a:lstStyle>
            <a:lvl1pPr>
              <a:defRPr sz="2400"/>
            </a:lvl1pPr>
            <a:lvl2pPr>
              <a:defRPr sz="2200"/>
            </a:lvl2pPr>
            <a:lvl3pPr>
              <a:defRPr sz="2000"/>
            </a:lvl3pPr>
            <a:lvl4pPr>
              <a:defRPr sz="1800"/>
            </a:lvl4pPr>
            <a:lvl5pPr>
              <a:defRPr sz="1600"/>
            </a:lvl5pPr>
            <a:lvl6pPr>
              <a:defRPr sz="1600"/>
            </a:lvl6pPr>
            <a:lvl7pPr>
              <a:defRPr sz="1600"/>
            </a:lvl7pPr>
            <a:lvl8pPr>
              <a:defRPr sz="1600"/>
            </a:lvl8pPr>
            <a:lvl9pPr>
              <a:defRPr sz="1600"/>
            </a:lvl9pPr>
          </a:lstStyle>
          <a:p>
            <a:r>
              <a:rPr lang="en-US" dirty="0" smtClean="0"/>
              <a:t>You can replace this text with your content.</a:t>
            </a:r>
          </a:p>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20" name="Text Placeholder 2"/>
          <p:cNvSpPr>
            <a:spLocks noGrp="1"/>
          </p:cNvSpPr>
          <p:nvPr>
            <p:ph type="body" idx="13" hasCustomPrompt="1"/>
          </p:nvPr>
        </p:nvSpPr>
        <p:spPr>
          <a:xfrm>
            <a:off x="4343400" y="1524000"/>
            <a:ext cx="3581400" cy="634878"/>
          </a:xfrm>
        </p:spPr>
        <p:txBody>
          <a:bodyPr anchor="b"/>
          <a:lstStyle>
            <a:lvl1pPr marL="0" indent="0">
              <a:buNone/>
              <a:defRPr sz="28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Content Header</a:t>
            </a:r>
          </a:p>
        </p:txBody>
      </p:sp>
      <p:sp>
        <p:nvSpPr>
          <p:cNvPr id="21" name="Content Placeholder 3"/>
          <p:cNvSpPr>
            <a:spLocks noGrp="1"/>
          </p:cNvSpPr>
          <p:nvPr>
            <p:ph sz="half" idx="14" hasCustomPrompt="1"/>
          </p:nvPr>
        </p:nvSpPr>
        <p:spPr>
          <a:xfrm>
            <a:off x="4343400" y="2163762"/>
            <a:ext cx="3581400" cy="3921125"/>
          </a:xfrm>
        </p:spPr>
        <p:txBody>
          <a:bodyPr/>
          <a:lstStyle>
            <a:lvl1pPr>
              <a:defRPr sz="2400"/>
            </a:lvl1pPr>
            <a:lvl2pPr>
              <a:defRPr sz="2200"/>
            </a:lvl2pPr>
            <a:lvl3pPr>
              <a:defRPr sz="2000"/>
            </a:lvl3pPr>
            <a:lvl4pPr>
              <a:defRPr sz="1800"/>
            </a:lvl4pPr>
            <a:lvl5pPr>
              <a:defRPr sz="1600"/>
            </a:lvl5pPr>
            <a:lvl6pPr>
              <a:defRPr sz="1600"/>
            </a:lvl6pPr>
            <a:lvl7pPr>
              <a:defRPr sz="1600"/>
            </a:lvl7pPr>
            <a:lvl8pPr>
              <a:defRPr sz="1600"/>
            </a:lvl8pPr>
            <a:lvl9pPr>
              <a:defRPr sz="1600"/>
            </a:lvl9pPr>
          </a:lstStyle>
          <a:p>
            <a:r>
              <a:rPr lang="en-US" dirty="0" smtClean="0"/>
              <a:t>You can replace this text with your content.</a:t>
            </a:r>
          </a:p>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pic>
        <p:nvPicPr>
          <p:cNvPr id="10" name="Picture 12" descr="PPT_SIDE_broc-girl.jpg"/>
          <p:cNvPicPr>
            <a:picLocks noChangeAspect="1"/>
          </p:cNvPicPr>
          <p:nvPr userDrawn="1"/>
        </p:nvPicPr>
        <p:blipFill>
          <a:blip r:embed="rId2" cstate="email"/>
          <a:srcRect/>
          <a:stretch>
            <a:fillRect/>
          </a:stretch>
        </p:blipFill>
        <p:spPr bwMode="auto">
          <a:xfrm>
            <a:off x="8056563" y="-34925"/>
            <a:ext cx="1163637" cy="6892925"/>
          </a:xfrm>
          <a:prstGeom prst="rect">
            <a:avLst/>
          </a:prstGeom>
          <a:noFill/>
          <a:ln w="9525">
            <a:noFill/>
            <a:miter lim="800000"/>
            <a:headEnd/>
            <a:tailEnd/>
          </a:ln>
        </p:spPr>
      </p:pic>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omparison 10">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7467600" cy="1020762"/>
          </a:xfrm>
        </p:spPr>
        <p:txBody>
          <a:bodyPr/>
          <a:lstStyle>
            <a:lvl1pPr>
              <a:defRPr/>
            </a:lvl1pPr>
          </a:lstStyle>
          <a:p>
            <a:r>
              <a:rPr lang="en-US" dirty="0" smtClean="0"/>
              <a:t>Header Goes Here</a:t>
            </a:r>
            <a:endParaRPr lang="en-US" dirty="0"/>
          </a:p>
        </p:txBody>
      </p:sp>
      <p:sp>
        <p:nvSpPr>
          <p:cNvPr id="16" name="Rectangle 5"/>
          <p:cNvSpPr>
            <a:spLocks noGrp="1" noChangeArrowheads="1"/>
          </p:cNvSpPr>
          <p:nvPr>
            <p:ph type="ftr" sz="quarter" idx="3"/>
          </p:nvPr>
        </p:nvSpPr>
        <p:spPr bwMode="auto">
          <a:xfrm>
            <a:off x="3048000" y="6477000"/>
            <a:ext cx="4114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a:latin typeface="+mj-lt"/>
                <a:ea typeface="+mn-ea"/>
              </a:defRPr>
            </a:lvl1pPr>
          </a:lstStyle>
          <a:p>
            <a:pPr>
              <a:defRPr/>
            </a:pPr>
            <a:endParaRPr lang="en-US" dirty="0">
              <a:solidFill>
                <a:srgbClr val="000000"/>
              </a:solidFill>
            </a:endParaRPr>
          </a:p>
        </p:txBody>
      </p:sp>
      <p:sp>
        <p:nvSpPr>
          <p:cNvPr id="17" name="Slide Number Placeholder 5"/>
          <p:cNvSpPr>
            <a:spLocks noGrp="1"/>
          </p:cNvSpPr>
          <p:nvPr>
            <p:ph type="sldNum" sz="quarter" idx="4"/>
          </p:nvPr>
        </p:nvSpPr>
        <p:spPr>
          <a:xfrm>
            <a:off x="152400" y="6477000"/>
            <a:ext cx="2133600" cy="457200"/>
          </a:xfrm>
          <a:prstGeom prst="rect">
            <a:avLst/>
          </a:prstGeom>
        </p:spPr>
        <p:txBody>
          <a:bodyPr vert="horz" lIns="91440" tIns="45720" rIns="91440" bIns="45720" rtlCol="0" anchor="t" anchorCtr="0"/>
          <a:lstStyle>
            <a:lvl1pPr algn="r">
              <a:defRPr sz="1200">
                <a:solidFill>
                  <a:schemeClr val="tx1">
                    <a:tint val="75000"/>
                  </a:schemeClr>
                </a:solidFill>
                <a:latin typeface="+mj-lt"/>
              </a:defRPr>
            </a:lvl1pPr>
          </a:lstStyle>
          <a:p>
            <a:pPr algn="l"/>
            <a:fld id="{020EDDED-708C-47C4-A8EB-CD8AA8CA6A97}" type="slidenum">
              <a:rPr lang="en-US" smtClean="0">
                <a:solidFill>
                  <a:srgbClr val="000000">
                    <a:tint val="75000"/>
                  </a:srgbClr>
                </a:solidFill>
              </a:rPr>
              <a:pPr algn="l"/>
              <a:t>‹#›</a:t>
            </a:fld>
            <a:endParaRPr lang="en-US" dirty="0">
              <a:solidFill>
                <a:srgbClr val="000000">
                  <a:tint val="75000"/>
                </a:srgbClr>
              </a:solidFill>
            </a:endParaRPr>
          </a:p>
        </p:txBody>
      </p:sp>
      <p:sp>
        <p:nvSpPr>
          <p:cNvPr id="18" name="Text Placeholder 2"/>
          <p:cNvSpPr>
            <a:spLocks noGrp="1"/>
          </p:cNvSpPr>
          <p:nvPr>
            <p:ph type="body" idx="1" hasCustomPrompt="1"/>
          </p:nvPr>
        </p:nvSpPr>
        <p:spPr>
          <a:xfrm>
            <a:off x="457200" y="1535113"/>
            <a:ext cx="3581400" cy="634878"/>
          </a:xfrm>
        </p:spPr>
        <p:txBody>
          <a:bodyPr anchor="b"/>
          <a:lstStyle>
            <a:lvl1pPr marL="0" indent="0">
              <a:buNone/>
              <a:defRPr sz="28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Content Header</a:t>
            </a:r>
          </a:p>
        </p:txBody>
      </p:sp>
      <p:sp>
        <p:nvSpPr>
          <p:cNvPr id="19" name="Content Placeholder 3"/>
          <p:cNvSpPr>
            <a:spLocks noGrp="1"/>
          </p:cNvSpPr>
          <p:nvPr>
            <p:ph sz="half" idx="2" hasCustomPrompt="1"/>
          </p:nvPr>
        </p:nvSpPr>
        <p:spPr>
          <a:xfrm>
            <a:off x="457200" y="2174875"/>
            <a:ext cx="3581400" cy="3921125"/>
          </a:xfrm>
        </p:spPr>
        <p:txBody>
          <a:bodyPr/>
          <a:lstStyle>
            <a:lvl1pPr>
              <a:defRPr sz="2400"/>
            </a:lvl1pPr>
            <a:lvl2pPr>
              <a:defRPr sz="2200"/>
            </a:lvl2pPr>
            <a:lvl3pPr>
              <a:defRPr sz="2000"/>
            </a:lvl3pPr>
            <a:lvl4pPr>
              <a:defRPr sz="1800"/>
            </a:lvl4pPr>
            <a:lvl5pPr>
              <a:defRPr sz="1600"/>
            </a:lvl5pPr>
            <a:lvl6pPr>
              <a:defRPr sz="1600"/>
            </a:lvl6pPr>
            <a:lvl7pPr>
              <a:defRPr sz="1600"/>
            </a:lvl7pPr>
            <a:lvl8pPr>
              <a:defRPr sz="1600"/>
            </a:lvl8pPr>
            <a:lvl9pPr>
              <a:defRPr sz="1600"/>
            </a:lvl9pPr>
          </a:lstStyle>
          <a:p>
            <a:r>
              <a:rPr lang="en-US" dirty="0" smtClean="0"/>
              <a:t>You can replace this text with your content.</a:t>
            </a:r>
          </a:p>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20" name="Text Placeholder 2"/>
          <p:cNvSpPr>
            <a:spLocks noGrp="1"/>
          </p:cNvSpPr>
          <p:nvPr>
            <p:ph type="body" idx="13" hasCustomPrompt="1"/>
          </p:nvPr>
        </p:nvSpPr>
        <p:spPr>
          <a:xfrm>
            <a:off x="4343400" y="1524000"/>
            <a:ext cx="3581400" cy="634878"/>
          </a:xfrm>
        </p:spPr>
        <p:txBody>
          <a:bodyPr anchor="b"/>
          <a:lstStyle>
            <a:lvl1pPr marL="0" indent="0">
              <a:buNone/>
              <a:defRPr sz="28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Content Header</a:t>
            </a:r>
          </a:p>
        </p:txBody>
      </p:sp>
      <p:sp>
        <p:nvSpPr>
          <p:cNvPr id="21" name="Content Placeholder 3"/>
          <p:cNvSpPr>
            <a:spLocks noGrp="1"/>
          </p:cNvSpPr>
          <p:nvPr>
            <p:ph sz="half" idx="14" hasCustomPrompt="1"/>
          </p:nvPr>
        </p:nvSpPr>
        <p:spPr>
          <a:xfrm>
            <a:off x="4343400" y="2163762"/>
            <a:ext cx="3581400" cy="3921125"/>
          </a:xfrm>
        </p:spPr>
        <p:txBody>
          <a:bodyPr/>
          <a:lstStyle>
            <a:lvl1pPr>
              <a:defRPr sz="2400"/>
            </a:lvl1pPr>
            <a:lvl2pPr>
              <a:defRPr sz="2200"/>
            </a:lvl2pPr>
            <a:lvl3pPr>
              <a:defRPr sz="2000"/>
            </a:lvl3pPr>
            <a:lvl4pPr>
              <a:defRPr sz="1800"/>
            </a:lvl4pPr>
            <a:lvl5pPr>
              <a:defRPr sz="1600"/>
            </a:lvl5pPr>
            <a:lvl6pPr>
              <a:defRPr sz="1600"/>
            </a:lvl6pPr>
            <a:lvl7pPr>
              <a:defRPr sz="1600"/>
            </a:lvl7pPr>
            <a:lvl8pPr>
              <a:defRPr sz="1600"/>
            </a:lvl8pPr>
            <a:lvl9pPr>
              <a:defRPr sz="1600"/>
            </a:lvl9pPr>
          </a:lstStyle>
          <a:p>
            <a:r>
              <a:rPr lang="en-US" dirty="0" smtClean="0"/>
              <a:t>You can replace this text with your content.</a:t>
            </a:r>
          </a:p>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pic>
        <p:nvPicPr>
          <p:cNvPr id="10" name="Picture 16" descr="PPT_SIde Bubbles.jpg"/>
          <p:cNvPicPr>
            <a:picLocks noChangeAspect="1"/>
          </p:cNvPicPr>
          <p:nvPr userDrawn="1"/>
        </p:nvPicPr>
        <p:blipFill>
          <a:blip r:embed="rId2" cstate="email"/>
          <a:srcRect/>
          <a:stretch>
            <a:fillRect/>
          </a:stretch>
        </p:blipFill>
        <p:spPr bwMode="auto">
          <a:xfrm>
            <a:off x="7997825" y="0"/>
            <a:ext cx="1158875" cy="6858000"/>
          </a:xfrm>
          <a:prstGeom prst="rect">
            <a:avLst/>
          </a:prstGeom>
          <a:noFill/>
          <a:ln w="9525">
            <a:noFill/>
            <a:miter lim="800000"/>
            <a:headEnd/>
            <a:tailEnd/>
          </a:ln>
        </p:spPr>
      </p:pic>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Comparison 1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7467600" cy="1020762"/>
          </a:xfrm>
        </p:spPr>
        <p:txBody>
          <a:bodyPr/>
          <a:lstStyle>
            <a:lvl1pPr>
              <a:defRPr/>
            </a:lvl1pPr>
          </a:lstStyle>
          <a:p>
            <a:r>
              <a:rPr lang="en-US" dirty="0" smtClean="0"/>
              <a:t>Header Goes Here</a:t>
            </a:r>
            <a:endParaRPr lang="en-US" dirty="0"/>
          </a:p>
        </p:txBody>
      </p:sp>
      <p:sp>
        <p:nvSpPr>
          <p:cNvPr id="16" name="Rectangle 5"/>
          <p:cNvSpPr>
            <a:spLocks noGrp="1" noChangeArrowheads="1"/>
          </p:cNvSpPr>
          <p:nvPr>
            <p:ph type="ftr" sz="quarter" idx="3"/>
          </p:nvPr>
        </p:nvSpPr>
        <p:spPr bwMode="auto">
          <a:xfrm>
            <a:off x="3048000" y="6477000"/>
            <a:ext cx="4114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a:latin typeface="+mj-lt"/>
                <a:ea typeface="+mn-ea"/>
              </a:defRPr>
            </a:lvl1pPr>
          </a:lstStyle>
          <a:p>
            <a:pPr>
              <a:defRPr/>
            </a:pPr>
            <a:endParaRPr lang="en-US" dirty="0">
              <a:solidFill>
                <a:srgbClr val="000000"/>
              </a:solidFill>
            </a:endParaRPr>
          </a:p>
        </p:txBody>
      </p:sp>
      <p:sp>
        <p:nvSpPr>
          <p:cNvPr id="17" name="Slide Number Placeholder 5"/>
          <p:cNvSpPr>
            <a:spLocks noGrp="1"/>
          </p:cNvSpPr>
          <p:nvPr>
            <p:ph type="sldNum" sz="quarter" idx="4"/>
          </p:nvPr>
        </p:nvSpPr>
        <p:spPr>
          <a:xfrm>
            <a:off x="152400" y="6477000"/>
            <a:ext cx="2133600" cy="457200"/>
          </a:xfrm>
          <a:prstGeom prst="rect">
            <a:avLst/>
          </a:prstGeom>
        </p:spPr>
        <p:txBody>
          <a:bodyPr vert="horz" lIns="91440" tIns="45720" rIns="91440" bIns="45720" rtlCol="0" anchor="t" anchorCtr="0"/>
          <a:lstStyle>
            <a:lvl1pPr algn="r">
              <a:defRPr sz="1200">
                <a:solidFill>
                  <a:schemeClr val="tx1">
                    <a:tint val="75000"/>
                  </a:schemeClr>
                </a:solidFill>
                <a:latin typeface="+mj-lt"/>
              </a:defRPr>
            </a:lvl1pPr>
          </a:lstStyle>
          <a:p>
            <a:pPr algn="l"/>
            <a:fld id="{020EDDED-708C-47C4-A8EB-CD8AA8CA6A97}" type="slidenum">
              <a:rPr lang="en-US" smtClean="0">
                <a:solidFill>
                  <a:srgbClr val="000000">
                    <a:tint val="75000"/>
                  </a:srgbClr>
                </a:solidFill>
              </a:rPr>
              <a:pPr algn="l"/>
              <a:t>‹#›</a:t>
            </a:fld>
            <a:endParaRPr lang="en-US" dirty="0">
              <a:solidFill>
                <a:srgbClr val="000000">
                  <a:tint val="75000"/>
                </a:srgbClr>
              </a:solidFill>
            </a:endParaRPr>
          </a:p>
        </p:txBody>
      </p:sp>
      <p:sp>
        <p:nvSpPr>
          <p:cNvPr id="18" name="Text Placeholder 2"/>
          <p:cNvSpPr>
            <a:spLocks noGrp="1"/>
          </p:cNvSpPr>
          <p:nvPr>
            <p:ph type="body" idx="1" hasCustomPrompt="1"/>
          </p:nvPr>
        </p:nvSpPr>
        <p:spPr>
          <a:xfrm>
            <a:off x="457200" y="1535113"/>
            <a:ext cx="3581400" cy="634878"/>
          </a:xfrm>
        </p:spPr>
        <p:txBody>
          <a:bodyPr anchor="b"/>
          <a:lstStyle>
            <a:lvl1pPr marL="0" indent="0">
              <a:buNone/>
              <a:defRPr sz="28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Content Header</a:t>
            </a:r>
          </a:p>
        </p:txBody>
      </p:sp>
      <p:sp>
        <p:nvSpPr>
          <p:cNvPr id="19" name="Content Placeholder 3"/>
          <p:cNvSpPr>
            <a:spLocks noGrp="1"/>
          </p:cNvSpPr>
          <p:nvPr>
            <p:ph sz="half" idx="2" hasCustomPrompt="1"/>
          </p:nvPr>
        </p:nvSpPr>
        <p:spPr>
          <a:xfrm>
            <a:off x="457200" y="2174875"/>
            <a:ext cx="3581400" cy="3921125"/>
          </a:xfrm>
        </p:spPr>
        <p:txBody>
          <a:bodyPr/>
          <a:lstStyle>
            <a:lvl1pPr>
              <a:defRPr sz="2400"/>
            </a:lvl1pPr>
            <a:lvl2pPr>
              <a:defRPr sz="2200"/>
            </a:lvl2pPr>
            <a:lvl3pPr>
              <a:defRPr sz="2000"/>
            </a:lvl3pPr>
            <a:lvl4pPr>
              <a:defRPr sz="1800"/>
            </a:lvl4pPr>
            <a:lvl5pPr>
              <a:defRPr sz="1600"/>
            </a:lvl5pPr>
            <a:lvl6pPr>
              <a:defRPr sz="1600"/>
            </a:lvl6pPr>
            <a:lvl7pPr>
              <a:defRPr sz="1600"/>
            </a:lvl7pPr>
            <a:lvl8pPr>
              <a:defRPr sz="1600"/>
            </a:lvl8pPr>
            <a:lvl9pPr>
              <a:defRPr sz="1600"/>
            </a:lvl9pPr>
          </a:lstStyle>
          <a:p>
            <a:r>
              <a:rPr lang="en-US" dirty="0" smtClean="0"/>
              <a:t>You can replace this text with your content.</a:t>
            </a:r>
          </a:p>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20" name="Text Placeholder 2"/>
          <p:cNvSpPr>
            <a:spLocks noGrp="1"/>
          </p:cNvSpPr>
          <p:nvPr>
            <p:ph type="body" idx="13" hasCustomPrompt="1"/>
          </p:nvPr>
        </p:nvSpPr>
        <p:spPr>
          <a:xfrm>
            <a:off x="4343400" y="1524000"/>
            <a:ext cx="3581400" cy="634878"/>
          </a:xfrm>
        </p:spPr>
        <p:txBody>
          <a:bodyPr anchor="b"/>
          <a:lstStyle>
            <a:lvl1pPr marL="0" indent="0">
              <a:buNone/>
              <a:defRPr sz="28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Content Header</a:t>
            </a:r>
          </a:p>
        </p:txBody>
      </p:sp>
      <p:sp>
        <p:nvSpPr>
          <p:cNvPr id="21" name="Content Placeholder 3"/>
          <p:cNvSpPr>
            <a:spLocks noGrp="1"/>
          </p:cNvSpPr>
          <p:nvPr>
            <p:ph sz="half" idx="14" hasCustomPrompt="1"/>
          </p:nvPr>
        </p:nvSpPr>
        <p:spPr>
          <a:xfrm>
            <a:off x="4343400" y="2163762"/>
            <a:ext cx="3581400" cy="3921125"/>
          </a:xfrm>
        </p:spPr>
        <p:txBody>
          <a:bodyPr/>
          <a:lstStyle>
            <a:lvl1pPr>
              <a:defRPr sz="2400"/>
            </a:lvl1pPr>
            <a:lvl2pPr>
              <a:defRPr sz="2200"/>
            </a:lvl2pPr>
            <a:lvl3pPr>
              <a:defRPr sz="2000"/>
            </a:lvl3pPr>
            <a:lvl4pPr>
              <a:defRPr sz="1800"/>
            </a:lvl4pPr>
            <a:lvl5pPr>
              <a:defRPr sz="1600"/>
            </a:lvl5pPr>
            <a:lvl6pPr>
              <a:defRPr sz="1600"/>
            </a:lvl6pPr>
            <a:lvl7pPr>
              <a:defRPr sz="1600"/>
            </a:lvl7pPr>
            <a:lvl8pPr>
              <a:defRPr sz="1600"/>
            </a:lvl8pPr>
            <a:lvl9pPr>
              <a:defRPr sz="1600"/>
            </a:lvl9pPr>
          </a:lstStyle>
          <a:p>
            <a:r>
              <a:rPr lang="en-US" dirty="0" smtClean="0"/>
              <a:t>You can replace this text with your content.</a:t>
            </a:r>
          </a:p>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pic>
        <p:nvPicPr>
          <p:cNvPr id="10" name="Picture 15" descr="PPT_SIde Carrots.jpg"/>
          <p:cNvPicPr>
            <a:picLocks noChangeAspect="1"/>
          </p:cNvPicPr>
          <p:nvPr userDrawn="1"/>
        </p:nvPicPr>
        <p:blipFill>
          <a:blip r:embed="rId2" cstate="email"/>
          <a:srcRect/>
          <a:stretch>
            <a:fillRect/>
          </a:stretch>
        </p:blipFill>
        <p:spPr bwMode="auto">
          <a:xfrm>
            <a:off x="8061325" y="0"/>
            <a:ext cx="1158875" cy="6858000"/>
          </a:xfrm>
          <a:prstGeom prst="rect">
            <a:avLst/>
          </a:prstGeom>
          <a:noFill/>
          <a:ln w="9525">
            <a:noFill/>
            <a:miter lim="800000"/>
            <a:headEnd/>
            <a:tailEnd/>
          </a:ln>
        </p:spPr>
      </p:pic>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Comparison 1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7467600" cy="1020762"/>
          </a:xfrm>
        </p:spPr>
        <p:txBody>
          <a:bodyPr/>
          <a:lstStyle>
            <a:lvl1pPr>
              <a:defRPr/>
            </a:lvl1pPr>
          </a:lstStyle>
          <a:p>
            <a:r>
              <a:rPr lang="en-US" dirty="0" smtClean="0"/>
              <a:t>Header Goes Here</a:t>
            </a:r>
            <a:endParaRPr lang="en-US" dirty="0"/>
          </a:p>
        </p:txBody>
      </p:sp>
      <p:sp>
        <p:nvSpPr>
          <p:cNvPr id="16" name="Rectangle 5"/>
          <p:cNvSpPr>
            <a:spLocks noGrp="1" noChangeArrowheads="1"/>
          </p:cNvSpPr>
          <p:nvPr>
            <p:ph type="ftr" sz="quarter" idx="3"/>
          </p:nvPr>
        </p:nvSpPr>
        <p:spPr bwMode="auto">
          <a:xfrm>
            <a:off x="3048000" y="6477000"/>
            <a:ext cx="4114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a:latin typeface="+mj-lt"/>
                <a:ea typeface="+mn-ea"/>
              </a:defRPr>
            </a:lvl1pPr>
          </a:lstStyle>
          <a:p>
            <a:pPr>
              <a:defRPr/>
            </a:pPr>
            <a:endParaRPr lang="en-US" dirty="0">
              <a:solidFill>
                <a:srgbClr val="000000"/>
              </a:solidFill>
            </a:endParaRPr>
          </a:p>
        </p:txBody>
      </p:sp>
      <p:sp>
        <p:nvSpPr>
          <p:cNvPr id="17" name="Slide Number Placeholder 5"/>
          <p:cNvSpPr>
            <a:spLocks noGrp="1"/>
          </p:cNvSpPr>
          <p:nvPr>
            <p:ph type="sldNum" sz="quarter" idx="4"/>
          </p:nvPr>
        </p:nvSpPr>
        <p:spPr>
          <a:xfrm>
            <a:off x="152400" y="6477000"/>
            <a:ext cx="2133600" cy="457200"/>
          </a:xfrm>
          <a:prstGeom prst="rect">
            <a:avLst/>
          </a:prstGeom>
        </p:spPr>
        <p:txBody>
          <a:bodyPr vert="horz" lIns="91440" tIns="45720" rIns="91440" bIns="45720" rtlCol="0" anchor="t" anchorCtr="0"/>
          <a:lstStyle>
            <a:lvl1pPr algn="r">
              <a:defRPr sz="1200">
                <a:solidFill>
                  <a:schemeClr val="tx1">
                    <a:tint val="75000"/>
                  </a:schemeClr>
                </a:solidFill>
                <a:latin typeface="+mj-lt"/>
              </a:defRPr>
            </a:lvl1pPr>
          </a:lstStyle>
          <a:p>
            <a:pPr algn="l"/>
            <a:fld id="{020EDDED-708C-47C4-A8EB-CD8AA8CA6A97}" type="slidenum">
              <a:rPr lang="en-US" smtClean="0">
                <a:solidFill>
                  <a:srgbClr val="000000">
                    <a:tint val="75000"/>
                  </a:srgbClr>
                </a:solidFill>
              </a:rPr>
              <a:pPr algn="l"/>
              <a:t>‹#›</a:t>
            </a:fld>
            <a:endParaRPr lang="en-US" dirty="0">
              <a:solidFill>
                <a:srgbClr val="000000">
                  <a:tint val="75000"/>
                </a:srgbClr>
              </a:solidFill>
            </a:endParaRPr>
          </a:p>
        </p:txBody>
      </p:sp>
      <p:sp>
        <p:nvSpPr>
          <p:cNvPr id="18" name="Text Placeholder 2"/>
          <p:cNvSpPr>
            <a:spLocks noGrp="1"/>
          </p:cNvSpPr>
          <p:nvPr>
            <p:ph type="body" idx="1" hasCustomPrompt="1"/>
          </p:nvPr>
        </p:nvSpPr>
        <p:spPr>
          <a:xfrm>
            <a:off x="457200" y="1535113"/>
            <a:ext cx="3581400" cy="634878"/>
          </a:xfrm>
        </p:spPr>
        <p:txBody>
          <a:bodyPr anchor="b"/>
          <a:lstStyle>
            <a:lvl1pPr marL="0" indent="0">
              <a:buNone/>
              <a:defRPr sz="28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Content Header</a:t>
            </a:r>
          </a:p>
        </p:txBody>
      </p:sp>
      <p:sp>
        <p:nvSpPr>
          <p:cNvPr id="19" name="Content Placeholder 3"/>
          <p:cNvSpPr>
            <a:spLocks noGrp="1"/>
          </p:cNvSpPr>
          <p:nvPr>
            <p:ph sz="half" idx="2" hasCustomPrompt="1"/>
          </p:nvPr>
        </p:nvSpPr>
        <p:spPr>
          <a:xfrm>
            <a:off x="457200" y="2174875"/>
            <a:ext cx="3581400" cy="3921125"/>
          </a:xfrm>
        </p:spPr>
        <p:txBody>
          <a:bodyPr/>
          <a:lstStyle>
            <a:lvl1pPr>
              <a:defRPr sz="2400"/>
            </a:lvl1pPr>
            <a:lvl2pPr>
              <a:defRPr sz="2200"/>
            </a:lvl2pPr>
            <a:lvl3pPr>
              <a:defRPr sz="2000"/>
            </a:lvl3pPr>
            <a:lvl4pPr>
              <a:defRPr sz="1800"/>
            </a:lvl4pPr>
            <a:lvl5pPr>
              <a:defRPr sz="1600"/>
            </a:lvl5pPr>
            <a:lvl6pPr>
              <a:defRPr sz="1600"/>
            </a:lvl6pPr>
            <a:lvl7pPr>
              <a:defRPr sz="1600"/>
            </a:lvl7pPr>
            <a:lvl8pPr>
              <a:defRPr sz="1600"/>
            </a:lvl8pPr>
            <a:lvl9pPr>
              <a:defRPr sz="1600"/>
            </a:lvl9pPr>
          </a:lstStyle>
          <a:p>
            <a:r>
              <a:rPr lang="en-US" dirty="0" smtClean="0"/>
              <a:t>You can replace this text with your content.</a:t>
            </a:r>
          </a:p>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20" name="Text Placeholder 2"/>
          <p:cNvSpPr>
            <a:spLocks noGrp="1"/>
          </p:cNvSpPr>
          <p:nvPr>
            <p:ph type="body" idx="13" hasCustomPrompt="1"/>
          </p:nvPr>
        </p:nvSpPr>
        <p:spPr>
          <a:xfrm>
            <a:off x="4343400" y="1524000"/>
            <a:ext cx="3581400" cy="634878"/>
          </a:xfrm>
        </p:spPr>
        <p:txBody>
          <a:bodyPr anchor="b"/>
          <a:lstStyle>
            <a:lvl1pPr marL="0" indent="0">
              <a:buNone/>
              <a:defRPr sz="28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Content Header</a:t>
            </a:r>
          </a:p>
        </p:txBody>
      </p:sp>
      <p:sp>
        <p:nvSpPr>
          <p:cNvPr id="21" name="Content Placeholder 3"/>
          <p:cNvSpPr>
            <a:spLocks noGrp="1"/>
          </p:cNvSpPr>
          <p:nvPr>
            <p:ph sz="half" idx="14" hasCustomPrompt="1"/>
          </p:nvPr>
        </p:nvSpPr>
        <p:spPr>
          <a:xfrm>
            <a:off x="4343400" y="2163762"/>
            <a:ext cx="3581400" cy="3921125"/>
          </a:xfrm>
        </p:spPr>
        <p:txBody>
          <a:bodyPr/>
          <a:lstStyle>
            <a:lvl1pPr>
              <a:defRPr sz="2400"/>
            </a:lvl1pPr>
            <a:lvl2pPr>
              <a:defRPr sz="2200"/>
            </a:lvl2pPr>
            <a:lvl3pPr>
              <a:defRPr sz="2000"/>
            </a:lvl3pPr>
            <a:lvl4pPr>
              <a:defRPr sz="1800"/>
            </a:lvl4pPr>
            <a:lvl5pPr>
              <a:defRPr sz="1600"/>
            </a:lvl5pPr>
            <a:lvl6pPr>
              <a:defRPr sz="1600"/>
            </a:lvl6pPr>
            <a:lvl7pPr>
              <a:defRPr sz="1600"/>
            </a:lvl7pPr>
            <a:lvl8pPr>
              <a:defRPr sz="1600"/>
            </a:lvl8pPr>
            <a:lvl9pPr>
              <a:defRPr sz="1600"/>
            </a:lvl9pPr>
          </a:lstStyle>
          <a:p>
            <a:r>
              <a:rPr lang="en-US" dirty="0" smtClean="0"/>
              <a:t>You can replace this text with your content.</a:t>
            </a:r>
          </a:p>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pic>
        <p:nvPicPr>
          <p:cNvPr id="10" name="Picture 7" descr="PPT_SIDE_Fam.jpg"/>
          <p:cNvPicPr>
            <a:picLocks noChangeAspect="1"/>
          </p:cNvPicPr>
          <p:nvPr userDrawn="1"/>
        </p:nvPicPr>
        <p:blipFill>
          <a:blip r:embed="rId2" cstate="email"/>
          <a:srcRect/>
          <a:stretch>
            <a:fillRect/>
          </a:stretch>
        </p:blipFill>
        <p:spPr bwMode="auto">
          <a:xfrm>
            <a:off x="8001000" y="0"/>
            <a:ext cx="1173163" cy="6942138"/>
          </a:xfrm>
          <a:prstGeom prst="rect">
            <a:avLst/>
          </a:prstGeom>
          <a:noFill/>
          <a:ln w="9525">
            <a:noFill/>
            <a:miter lim="800000"/>
            <a:headEnd/>
            <a:tailEnd/>
          </a:ln>
        </p:spPr>
      </p:pic>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Comparison 13">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7467600" cy="1020762"/>
          </a:xfrm>
        </p:spPr>
        <p:txBody>
          <a:bodyPr/>
          <a:lstStyle>
            <a:lvl1pPr>
              <a:defRPr/>
            </a:lvl1pPr>
          </a:lstStyle>
          <a:p>
            <a:r>
              <a:rPr lang="en-US" dirty="0" smtClean="0"/>
              <a:t>Header Goes Here</a:t>
            </a:r>
            <a:endParaRPr lang="en-US" dirty="0"/>
          </a:p>
        </p:txBody>
      </p:sp>
      <p:sp>
        <p:nvSpPr>
          <p:cNvPr id="16" name="Rectangle 5"/>
          <p:cNvSpPr>
            <a:spLocks noGrp="1" noChangeArrowheads="1"/>
          </p:cNvSpPr>
          <p:nvPr>
            <p:ph type="ftr" sz="quarter" idx="3"/>
          </p:nvPr>
        </p:nvSpPr>
        <p:spPr bwMode="auto">
          <a:xfrm>
            <a:off x="3048000" y="6477000"/>
            <a:ext cx="4114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a:latin typeface="+mj-lt"/>
                <a:ea typeface="+mn-ea"/>
              </a:defRPr>
            </a:lvl1pPr>
          </a:lstStyle>
          <a:p>
            <a:pPr>
              <a:defRPr/>
            </a:pPr>
            <a:endParaRPr lang="en-US" dirty="0">
              <a:solidFill>
                <a:srgbClr val="000000"/>
              </a:solidFill>
            </a:endParaRPr>
          </a:p>
        </p:txBody>
      </p:sp>
      <p:sp>
        <p:nvSpPr>
          <p:cNvPr id="17" name="Slide Number Placeholder 5"/>
          <p:cNvSpPr>
            <a:spLocks noGrp="1"/>
          </p:cNvSpPr>
          <p:nvPr>
            <p:ph type="sldNum" sz="quarter" idx="4"/>
          </p:nvPr>
        </p:nvSpPr>
        <p:spPr>
          <a:xfrm>
            <a:off x="152400" y="6477000"/>
            <a:ext cx="2133600" cy="457200"/>
          </a:xfrm>
          <a:prstGeom prst="rect">
            <a:avLst/>
          </a:prstGeom>
        </p:spPr>
        <p:txBody>
          <a:bodyPr vert="horz" lIns="91440" tIns="45720" rIns="91440" bIns="45720" rtlCol="0" anchor="t" anchorCtr="0"/>
          <a:lstStyle>
            <a:lvl1pPr algn="r">
              <a:defRPr sz="1200">
                <a:solidFill>
                  <a:schemeClr val="tx1">
                    <a:tint val="75000"/>
                  </a:schemeClr>
                </a:solidFill>
                <a:latin typeface="+mj-lt"/>
              </a:defRPr>
            </a:lvl1pPr>
          </a:lstStyle>
          <a:p>
            <a:pPr algn="l"/>
            <a:fld id="{020EDDED-708C-47C4-A8EB-CD8AA8CA6A97}" type="slidenum">
              <a:rPr lang="en-US" smtClean="0">
                <a:solidFill>
                  <a:srgbClr val="000000">
                    <a:tint val="75000"/>
                  </a:srgbClr>
                </a:solidFill>
              </a:rPr>
              <a:pPr algn="l"/>
              <a:t>‹#›</a:t>
            </a:fld>
            <a:endParaRPr lang="en-US" dirty="0">
              <a:solidFill>
                <a:srgbClr val="000000">
                  <a:tint val="75000"/>
                </a:srgbClr>
              </a:solidFill>
            </a:endParaRPr>
          </a:p>
        </p:txBody>
      </p:sp>
      <p:sp>
        <p:nvSpPr>
          <p:cNvPr id="18" name="Text Placeholder 2"/>
          <p:cNvSpPr>
            <a:spLocks noGrp="1"/>
          </p:cNvSpPr>
          <p:nvPr>
            <p:ph type="body" idx="1" hasCustomPrompt="1"/>
          </p:nvPr>
        </p:nvSpPr>
        <p:spPr>
          <a:xfrm>
            <a:off x="457200" y="1535113"/>
            <a:ext cx="3581400" cy="634878"/>
          </a:xfrm>
        </p:spPr>
        <p:txBody>
          <a:bodyPr anchor="b"/>
          <a:lstStyle>
            <a:lvl1pPr marL="0" indent="0">
              <a:buNone/>
              <a:defRPr sz="28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Content Header</a:t>
            </a:r>
          </a:p>
        </p:txBody>
      </p:sp>
      <p:sp>
        <p:nvSpPr>
          <p:cNvPr id="19" name="Content Placeholder 3"/>
          <p:cNvSpPr>
            <a:spLocks noGrp="1"/>
          </p:cNvSpPr>
          <p:nvPr>
            <p:ph sz="half" idx="2" hasCustomPrompt="1"/>
          </p:nvPr>
        </p:nvSpPr>
        <p:spPr>
          <a:xfrm>
            <a:off x="457200" y="2174875"/>
            <a:ext cx="3581400" cy="3921125"/>
          </a:xfrm>
        </p:spPr>
        <p:txBody>
          <a:bodyPr/>
          <a:lstStyle>
            <a:lvl1pPr>
              <a:defRPr sz="2400"/>
            </a:lvl1pPr>
            <a:lvl2pPr>
              <a:defRPr sz="2200"/>
            </a:lvl2pPr>
            <a:lvl3pPr>
              <a:defRPr sz="2000"/>
            </a:lvl3pPr>
            <a:lvl4pPr>
              <a:defRPr sz="1800"/>
            </a:lvl4pPr>
            <a:lvl5pPr>
              <a:defRPr sz="1600"/>
            </a:lvl5pPr>
            <a:lvl6pPr>
              <a:defRPr sz="1600"/>
            </a:lvl6pPr>
            <a:lvl7pPr>
              <a:defRPr sz="1600"/>
            </a:lvl7pPr>
            <a:lvl8pPr>
              <a:defRPr sz="1600"/>
            </a:lvl8pPr>
            <a:lvl9pPr>
              <a:defRPr sz="1600"/>
            </a:lvl9pPr>
          </a:lstStyle>
          <a:p>
            <a:r>
              <a:rPr lang="en-US" dirty="0" smtClean="0"/>
              <a:t>You can replace this text with your content.</a:t>
            </a:r>
          </a:p>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20" name="Text Placeholder 2"/>
          <p:cNvSpPr>
            <a:spLocks noGrp="1"/>
          </p:cNvSpPr>
          <p:nvPr>
            <p:ph type="body" idx="13" hasCustomPrompt="1"/>
          </p:nvPr>
        </p:nvSpPr>
        <p:spPr>
          <a:xfrm>
            <a:off x="4343400" y="1524000"/>
            <a:ext cx="3581400" cy="634878"/>
          </a:xfrm>
        </p:spPr>
        <p:txBody>
          <a:bodyPr anchor="b"/>
          <a:lstStyle>
            <a:lvl1pPr marL="0" indent="0">
              <a:buNone/>
              <a:defRPr sz="28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Content Header</a:t>
            </a:r>
          </a:p>
        </p:txBody>
      </p:sp>
      <p:sp>
        <p:nvSpPr>
          <p:cNvPr id="21" name="Content Placeholder 3"/>
          <p:cNvSpPr>
            <a:spLocks noGrp="1"/>
          </p:cNvSpPr>
          <p:nvPr>
            <p:ph sz="half" idx="14" hasCustomPrompt="1"/>
          </p:nvPr>
        </p:nvSpPr>
        <p:spPr>
          <a:xfrm>
            <a:off x="4343400" y="2163762"/>
            <a:ext cx="3581400" cy="3921125"/>
          </a:xfrm>
        </p:spPr>
        <p:txBody>
          <a:bodyPr/>
          <a:lstStyle>
            <a:lvl1pPr>
              <a:defRPr sz="2400"/>
            </a:lvl1pPr>
            <a:lvl2pPr>
              <a:defRPr sz="2200"/>
            </a:lvl2pPr>
            <a:lvl3pPr>
              <a:defRPr sz="2000"/>
            </a:lvl3pPr>
            <a:lvl4pPr>
              <a:defRPr sz="1800"/>
            </a:lvl4pPr>
            <a:lvl5pPr>
              <a:defRPr sz="1600"/>
            </a:lvl5pPr>
            <a:lvl6pPr>
              <a:defRPr sz="1600"/>
            </a:lvl6pPr>
            <a:lvl7pPr>
              <a:defRPr sz="1600"/>
            </a:lvl7pPr>
            <a:lvl8pPr>
              <a:defRPr sz="1600"/>
            </a:lvl8pPr>
            <a:lvl9pPr>
              <a:defRPr sz="1600"/>
            </a:lvl9pPr>
          </a:lstStyle>
          <a:p>
            <a:r>
              <a:rPr lang="en-US" dirty="0" smtClean="0"/>
              <a:t>You can replace this text with your content.</a:t>
            </a:r>
          </a:p>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pic>
        <p:nvPicPr>
          <p:cNvPr id="10" name="Picture 8" descr="PPT_SIDE_Fam2.jpg"/>
          <p:cNvPicPr>
            <a:picLocks noChangeAspect="1"/>
          </p:cNvPicPr>
          <p:nvPr userDrawn="1"/>
        </p:nvPicPr>
        <p:blipFill>
          <a:blip r:embed="rId2" cstate="email"/>
          <a:srcRect/>
          <a:stretch>
            <a:fillRect/>
          </a:stretch>
        </p:blipFill>
        <p:spPr bwMode="auto">
          <a:xfrm>
            <a:off x="7981950" y="0"/>
            <a:ext cx="1157288" cy="6858000"/>
          </a:xfrm>
          <a:prstGeom prst="rect">
            <a:avLst/>
          </a:prstGeom>
          <a:noFill/>
          <a:ln w="9525">
            <a:noFill/>
            <a:miter lim="800000"/>
            <a:headEnd/>
            <a:tailEnd/>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5">
    <p:spTree>
      <p:nvGrpSpPr>
        <p:cNvPr id="1" name=""/>
        <p:cNvGrpSpPr/>
        <p:nvPr/>
      </p:nvGrpSpPr>
      <p:grpSpPr>
        <a:xfrm>
          <a:off x="0" y="0"/>
          <a:ext cx="0" cy="0"/>
          <a:chOff x="0" y="0"/>
          <a:chExt cx="0" cy="0"/>
        </a:xfrm>
      </p:grpSpPr>
      <p:sp>
        <p:nvSpPr>
          <p:cNvPr id="13" name="Rectangle 12"/>
          <p:cNvSpPr/>
          <p:nvPr userDrawn="1"/>
        </p:nvSpPr>
        <p:spPr>
          <a:xfrm>
            <a:off x="9144" y="9144"/>
            <a:ext cx="1143000" cy="1828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2" name="Rectangle 11"/>
          <p:cNvSpPr/>
          <p:nvPr userDrawn="1"/>
        </p:nvSpPr>
        <p:spPr>
          <a:xfrm>
            <a:off x="7991856" y="9144"/>
            <a:ext cx="1143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pic>
        <p:nvPicPr>
          <p:cNvPr id="11" name="Picture 9" descr="PPT_broc-girl.jpg"/>
          <p:cNvPicPr>
            <a:picLocks noChangeAspect="1"/>
          </p:cNvPicPr>
          <p:nvPr userDrawn="1"/>
        </p:nvPicPr>
        <p:blipFill>
          <a:blip r:embed="rId2" cstate="email"/>
          <a:srcRect/>
          <a:stretch>
            <a:fillRect/>
          </a:stretch>
        </p:blipFill>
        <p:spPr bwMode="auto">
          <a:xfrm>
            <a:off x="0" y="533400"/>
            <a:ext cx="9158288" cy="4191000"/>
          </a:xfrm>
          <a:prstGeom prst="rect">
            <a:avLst/>
          </a:prstGeom>
          <a:noFill/>
          <a:ln w="9525">
            <a:noFill/>
            <a:miter lim="800000"/>
            <a:headEnd/>
            <a:tailEnd/>
          </a:ln>
        </p:spPr>
      </p:pic>
      <p:pic>
        <p:nvPicPr>
          <p:cNvPr id="6" name="Picture 5" descr="Nemours Logo.jpg"/>
          <p:cNvPicPr>
            <a:picLocks noChangeAspect="1"/>
          </p:cNvPicPr>
          <p:nvPr userDrawn="1"/>
        </p:nvPicPr>
        <p:blipFill>
          <a:blip r:embed="rId3" cstate="email"/>
          <a:srcRect/>
          <a:stretch>
            <a:fillRect/>
          </a:stretch>
        </p:blipFill>
        <p:spPr bwMode="auto">
          <a:xfrm>
            <a:off x="1825752" y="4800600"/>
            <a:ext cx="2085508" cy="782954"/>
          </a:xfrm>
          <a:prstGeom prst="rect">
            <a:avLst/>
          </a:prstGeom>
          <a:noFill/>
          <a:ln w="9525">
            <a:noFill/>
            <a:miter lim="800000"/>
            <a:headEnd/>
            <a:tailEnd/>
          </a:ln>
        </p:spPr>
      </p:pic>
      <p:pic>
        <p:nvPicPr>
          <p:cNvPr id="7" name="Picture 6" descr="C:\Users\ec0005\AppData\Local\Microsoft\Windows\Temporary Internet Files\Content.Outlook\LMRJ0BGX\CDC_logo_electronic_color_name.jpg"/>
          <p:cNvPicPr>
            <a:picLocks noChangeAspect="1"/>
          </p:cNvPicPr>
          <p:nvPr userDrawn="1"/>
        </p:nvPicPr>
        <p:blipFill>
          <a:blip r:embed="rId4" cstate="email"/>
          <a:srcRect/>
          <a:stretch>
            <a:fillRect/>
          </a:stretch>
        </p:blipFill>
        <p:spPr bwMode="auto">
          <a:xfrm>
            <a:off x="304800" y="4953000"/>
            <a:ext cx="835152" cy="600266"/>
          </a:xfrm>
          <a:prstGeom prst="rect">
            <a:avLst/>
          </a:prstGeom>
          <a:noFill/>
          <a:ln w="9525">
            <a:noFill/>
            <a:miter lim="800000"/>
            <a:headEnd/>
            <a:tailEnd/>
          </a:ln>
        </p:spPr>
      </p:pic>
      <p:sp>
        <p:nvSpPr>
          <p:cNvPr id="2" name="Title 1"/>
          <p:cNvSpPr>
            <a:spLocks noGrp="1"/>
          </p:cNvSpPr>
          <p:nvPr>
            <p:ph type="ctrTitle" hasCustomPrompt="1"/>
          </p:nvPr>
        </p:nvSpPr>
        <p:spPr>
          <a:xfrm>
            <a:off x="5181600" y="838200"/>
            <a:ext cx="3810000" cy="2743200"/>
          </a:xfrm>
        </p:spPr>
        <p:txBody>
          <a:bodyPr>
            <a:normAutofit/>
          </a:bodyPr>
          <a:lstStyle>
            <a:lvl1pPr algn="ctr">
              <a:defRPr sz="4400" baseline="0">
                <a:latin typeface="Arial Narrow" pitchFamily="34" charset="0"/>
              </a:defRPr>
            </a:lvl1pPr>
          </a:lstStyle>
          <a:p>
            <a:r>
              <a:rPr lang="en-US" dirty="0" smtClean="0"/>
              <a:t>Title Goes Here</a:t>
            </a:r>
            <a:endParaRPr lang="en-US" dirty="0"/>
          </a:p>
        </p:txBody>
      </p:sp>
      <p:sp>
        <p:nvSpPr>
          <p:cNvPr id="3" name="Subtitle 2"/>
          <p:cNvSpPr>
            <a:spLocks noGrp="1"/>
          </p:cNvSpPr>
          <p:nvPr>
            <p:ph type="subTitle" idx="1" hasCustomPrompt="1"/>
          </p:nvPr>
        </p:nvSpPr>
        <p:spPr>
          <a:xfrm>
            <a:off x="5715000" y="4953000"/>
            <a:ext cx="2590800" cy="1143000"/>
          </a:xfrm>
        </p:spPr>
        <p:txBody>
          <a:bodyPr/>
          <a:lstStyle>
            <a:lvl1pPr marL="0" indent="0" algn="ctr">
              <a:buNone/>
              <a:defRPr baseline="0">
                <a:solidFill>
                  <a:schemeClr val="tx1">
                    <a:tint val="75000"/>
                  </a:schemeClr>
                </a:solidFill>
                <a:latin typeface="Arial Narrow"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Name Goes Here</a:t>
            </a:r>
            <a:endParaRPr lang="en-US" dirty="0"/>
          </a:p>
        </p:txBody>
      </p:sp>
      <p:sp>
        <p:nvSpPr>
          <p:cNvPr id="9" name="TextBox 8"/>
          <p:cNvSpPr txBox="1"/>
          <p:nvPr userDrawn="1"/>
        </p:nvSpPr>
        <p:spPr>
          <a:xfrm>
            <a:off x="152400" y="5704582"/>
            <a:ext cx="3733800" cy="1077218"/>
          </a:xfrm>
          <a:prstGeom prst="rect">
            <a:avLst/>
          </a:prstGeom>
          <a:noFill/>
        </p:spPr>
        <p:txBody>
          <a:bodyPr wrap="square" rtlCol="0">
            <a:spAutoFit/>
          </a:bodyPr>
          <a:lstStyle/>
          <a:p>
            <a:r>
              <a:rPr lang="en-US" sz="800" dirty="0">
                <a:solidFill>
                  <a:srgbClr val="000000"/>
                </a:solidFill>
              </a:rPr>
              <a:t>Nemours is currently funded by the Centers for Disease Control and Prevention (CDC) under a five-year Cooperative Agreement (1U58DP004102-01) to support states/localities in launching early care and education learning collaboratives focused on childhood obesity prevention.  The views expressed in written materials or publications, or by speakers and moderators do not necessarily reflect the official policies of the Department of Health and Human Services, nor does the mention of trade names, commercial practices, or organizations imply endorsement by the U.S. Government.</a:t>
            </a: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Comparison 14">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7467600" cy="1020762"/>
          </a:xfrm>
        </p:spPr>
        <p:txBody>
          <a:bodyPr/>
          <a:lstStyle>
            <a:lvl1pPr>
              <a:defRPr/>
            </a:lvl1pPr>
          </a:lstStyle>
          <a:p>
            <a:r>
              <a:rPr lang="en-US" dirty="0" smtClean="0"/>
              <a:t>Header Goes Here</a:t>
            </a:r>
            <a:endParaRPr lang="en-US" dirty="0"/>
          </a:p>
        </p:txBody>
      </p:sp>
      <p:sp>
        <p:nvSpPr>
          <p:cNvPr id="16" name="Rectangle 5"/>
          <p:cNvSpPr>
            <a:spLocks noGrp="1" noChangeArrowheads="1"/>
          </p:cNvSpPr>
          <p:nvPr>
            <p:ph type="ftr" sz="quarter" idx="3"/>
          </p:nvPr>
        </p:nvSpPr>
        <p:spPr bwMode="auto">
          <a:xfrm>
            <a:off x="3048000" y="6477000"/>
            <a:ext cx="4114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a:latin typeface="+mj-lt"/>
                <a:ea typeface="+mn-ea"/>
              </a:defRPr>
            </a:lvl1pPr>
          </a:lstStyle>
          <a:p>
            <a:pPr>
              <a:defRPr/>
            </a:pPr>
            <a:endParaRPr lang="en-US" dirty="0">
              <a:solidFill>
                <a:srgbClr val="000000"/>
              </a:solidFill>
            </a:endParaRPr>
          </a:p>
        </p:txBody>
      </p:sp>
      <p:sp>
        <p:nvSpPr>
          <p:cNvPr id="17" name="Slide Number Placeholder 5"/>
          <p:cNvSpPr>
            <a:spLocks noGrp="1"/>
          </p:cNvSpPr>
          <p:nvPr>
            <p:ph type="sldNum" sz="quarter" idx="4"/>
          </p:nvPr>
        </p:nvSpPr>
        <p:spPr>
          <a:xfrm>
            <a:off x="152400" y="6477000"/>
            <a:ext cx="2133600" cy="457200"/>
          </a:xfrm>
          <a:prstGeom prst="rect">
            <a:avLst/>
          </a:prstGeom>
        </p:spPr>
        <p:txBody>
          <a:bodyPr vert="horz" lIns="91440" tIns="45720" rIns="91440" bIns="45720" rtlCol="0" anchor="t" anchorCtr="0"/>
          <a:lstStyle>
            <a:lvl1pPr algn="r">
              <a:defRPr sz="1200">
                <a:solidFill>
                  <a:schemeClr val="tx1">
                    <a:tint val="75000"/>
                  </a:schemeClr>
                </a:solidFill>
                <a:latin typeface="+mj-lt"/>
              </a:defRPr>
            </a:lvl1pPr>
          </a:lstStyle>
          <a:p>
            <a:pPr algn="l"/>
            <a:fld id="{020EDDED-708C-47C4-A8EB-CD8AA8CA6A97}" type="slidenum">
              <a:rPr lang="en-US" smtClean="0">
                <a:solidFill>
                  <a:srgbClr val="000000">
                    <a:tint val="75000"/>
                  </a:srgbClr>
                </a:solidFill>
              </a:rPr>
              <a:pPr algn="l"/>
              <a:t>‹#›</a:t>
            </a:fld>
            <a:endParaRPr lang="en-US" dirty="0">
              <a:solidFill>
                <a:srgbClr val="000000">
                  <a:tint val="75000"/>
                </a:srgbClr>
              </a:solidFill>
            </a:endParaRPr>
          </a:p>
        </p:txBody>
      </p:sp>
      <p:sp>
        <p:nvSpPr>
          <p:cNvPr id="18" name="Text Placeholder 2"/>
          <p:cNvSpPr>
            <a:spLocks noGrp="1"/>
          </p:cNvSpPr>
          <p:nvPr>
            <p:ph type="body" idx="1" hasCustomPrompt="1"/>
          </p:nvPr>
        </p:nvSpPr>
        <p:spPr>
          <a:xfrm>
            <a:off x="457200" y="1535113"/>
            <a:ext cx="3581400" cy="634878"/>
          </a:xfrm>
        </p:spPr>
        <p:txBody>
          <a:bodyPr anchor="b"/>
          <a:lstStyle>
            <a:lvl1pPr marL="0" indent="0">
              <a:buNone/>
              <a:defRPr sz="28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Content Header</a:t>
            </a:r>
          </a:p>
        </p:txBody>
      </p:sp>
      <p:sp>
        <p:nvSpPr>
          <p:cNvPr id="19" name="Content Placeholder 3"/>
          <p:cNvSpPr>
            <a:spLocks noGrp="1"/>
          </p:cNvSpPr>
          <p:nvPr>
            <p:ph sz="half" idx="2" hasCustomPrompt="1"/>
          </p:nvPr>
        </p:nvSpPr>
        <p:spPr>
          <a:xfrm>
            <a:off x="457200" y="2174875"/>
            <a:ext cx="3581400" cy="3921125"/>
          </a:xfrm>
        </p:spPr>
        <p:txBody>
          <a:bodyPr/>
          <a:lstStyle>
            <a:lvl1pPr>
              <a:defRPr sz="2400"/>
            </a:lvl1pPr>
            <a:lvl2pPr>
              <a:defRPr sz="2200"/>
            </a:lvl2pPr>
            <a:lvl3pPr>
              <a:defRPr sz="2000"/>
            </a:lvl3pPr>
            <a:lvl4pPr>
              <a:defRPr sz="1800"/>
            </a:lvl4pPr>
            <a:lvl5pPr>
              <a:defRPr sz="1600"/>
            </a:lvl5pPr>
            <a:lvl6pPr>
              <a:defRPr sz="1600"/>
            </a:lvl6pPr>
            <a:lvl7pPr>
              <a:defRPr sz="1600"/>
            </a:lvl7pPr>
            <a:lvl8pPr>
              <a:defRPr sz="1600"/>
            </a:lvl8pPr>
            <a:lvl9pPr>
              <a:defRPr sz="1600"/>
            </a:lvl9pPr>
          </a:lstStyle>
          <a:p>
            <a:r>
              <a:rPr lang="en-US" dirty="0" smtClean="0"/>
              <a:t>You can replace this text with your content.</a:t>
            </a:r>
          </a:p>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20" name="Text Placeholder 2"/>
          <p:cNvSpPr>
            <a:spLocks noGrp="1"/>
          </p:cNvSpPr>
          <p:nvPr>
            <p:ph type="body" idx="13" hasCustomPrompt="1"/>
          </p:nvPr>
        </p:nvSpPr>
        <p:spPr>
          <a:xfrm>
            <a:off x="4343400" y="1524000"/>
            <a:ext cx="3581400" cy="634878"/>
          </a:xfrm>
        </p:spPr>
        <p:txBody>
          <a:bodyPr anchor="b"/>
          <a:lstStyle>
            <a:lvl1pPr marL="0" indent="0">
              <a:buNone/>
              <a:defRPr sz="28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Content Header</a:t>
            </a:r>
          </a:p>
        </p:txBody>
      </p:sp>
      <p:sp>
        <p:nvSpPr>
          <p:cNvPr id="21" name="Content Placeholder 3"/>
          <p:cNvSpPr>
            <a:spLocks noGrp="1"/>
          </p:cNvSpPr>
          <p:nvPr>
            <p:ph sz="half" idx="14" hasCustomPrompt="1"/>
          </p:nvPr>
        </p:nvSpPr>
        <p:spPr>
          <a:xfrm>
            <a:off x="4343400" y="2163762"/>
            <a:ext cx="3581400" cy="3921125"/>
          </a:xfrm>
        </p:spPr>
        <p:txBody>
          <a:bodyPr/>
          <a:lstStyle>
            <a:lvl1pPr>
              <a:defRPr sz="2400"/>
            </a:lvl1pPr>
            <a:lvl2pPr>
              <a:defRPr sz="2200"/>
            </a:lvl2pPr>
            <a:lvl3pPr>
              <a:defRPr sz="2000"/>
            </a:lvl3pPr>
            <a:lvl4pPr>
              <a:defRPr sz="1800"/>
            </a:lvl4pPr>
            <a:lvl5pPr>
              <a:defRPr sz="1600"/>
            </a:lvl5pPr>
            <a:lvl6pPr>
              <a:defRPr sz="1600"/>
            </a:lvl6pPr>
            <a:lvl7pPr>
              <a:defRPr sz="1600"/>
            </a:lvl7pPr>
            <a:lvl8pPr>
              <a:defRPr sz="1600"/>
            </a:lvl8pPr>
            <a:lvl9pPr>
              <a:defRPr sz="1600"/>
            </a:lvl9pPr>
          </a:lstStyle>
          <a:p>
            <a:r>
              <a:rPr lang="en-US" dirty="0" smtClean="0"/>
              <a:t>You can replace this text with your content.</a:t>
            </a:r>
          </a:p>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pic>
        <p:nvPicPr>
          <p:cNvPr id="10" name="Picture 11" descr="PPT_SIDE_fruit_fam.jpg"/>
          <p:cNvPicPr>
            <a:picLocks noChangeAspect="1"/>
          </p:cNvPicPr>
          <p:nvPr userDrawn="1"/>
        </p:nvPicPr>
        <p:blipFill>
          <a:blip r:embed="rId2" cstate="email"/>
          <a:srcRect/>
          <a:stretch>
            <a:fillRect/>
          </a:stretch>
        </p:blipFill>
        <p:spPr bwMode="auto">
          <a:xfrm>
            <a:off x="8058150" y="-17463"/>
            <a:ext cx="1162050" cy="6875463"/>
          </a:xfrm>
          <a:prstGeom prst="rect">
            <a:avLst/>
          </a:prstGeom>
          <a:noFill/>
          <a:ln w="9525">
            <a:noFill/>
            <a:miter lim="800000"/>
            <a:headEnd/>
            <a:tailEnd/>
          </a:ln>
        </p:spPr>
      </p:pic>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Comparison 15">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7467600" cy="1020762"/>
          </a:xfrm>
        </p:spPr>
        <p:txBody>
          <a:bodyPr/>
          <a:lstStyle>
            <a:lvl1pPr>
              <a:defRPr/>
            </a:lvl1pPr>
          </a:lstStyle>
          <a:p>
            <a:r>
              <a:rPr lang="en-US" dirty="0" smtClean="0"/>
              <a:t>Header Goes Here</a:t>
            </a:r>
            <a:endParaRPr lang="en-US" dirty="0"/>
          </a:p>
        </p:txBody>
      </p:sp>
      <p:sp>
        <p:nvSpPr>
          <p:cNvPr id="16" name="Rectangle 5"/>
          <p:cNvSpPr>
            <a:spLocks noGrp="1" noChangeArrowheads="1"/>
          </p:cNvSpPr>
          <p:nvPr>
            <p:ph type="ftr" sz="quarter" idx="3"/>
          </p:nvPr>
        </p:nvSpPr>
        <p:spPr bwMode="auto">
          <a:xfrm>
            <a:off x="3048000" y="6477000"/>
            <a:ext cx="4114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a:latin typeface="+mj-lt"/>
                <a:ea typeface="+mn-ea"/>
              </a:defRPr>
            </a:lvl1pPr>
          </a:lstStyle>
          <a:p>
            <a:pPr>
              <a:defRPr/>
            </a:pPr>
            <a:endParaRPr lang="en-US" dirty="0">
              <a:solidFill>
                <a:srgbClr val="000000"/>
              </a:solidFill>
            </a:endParaRPr>
          </a:p>
        </p:txBody>
      </p:sp>
      <p:sp>
        <p:nvSpPr>
          <p:cNvPr id="17" name="Slide Number Placeholder 5"/>
          <p:cNvSpPr>
            <a:spLocks noGrp="1"/>
          </p:cNvSpPr>
          <p:nvPr>
            <p:ph type="sldNum" sz="quarter" idx="4"/>
          </p:nvPr>
        </p:nvSpPr>
        <p:spPr>
          <a:xfrm>
            <a:off x="152400" y="6477000"/>
            <a:ext cx="2133600" cy="457200"/>
          </a:xfrm>
          <a:prstGeom prst="rect">
            <a:avLst/>
          </a:prstGeom>
        </p:spPr>
        <p:txBody>
          <a:bodyPr vert="horz" lIns="91440" tIns="45720" rIns="91440" bIns="45720" rtlCol="0" anchor="t" anchorCtr="0"/>
          <a:lstStyle>
            <a:lvl1pPr algn="r">
              <a:defRPr sz="1200">
                <a:solidFill>
                  <a:schemeClr val="tx1">
                    <a:tint val="75000"/>
                  </a:schemeClr>
                </a:solidFill>
                <a:latin typeface="+mj-lt"/>
              </a:defRPr>
            </a:lvl1pPr>
          </a:lstStyle>
          <a:p>
            <a:pPr algn="l"/>
            <a:fld id="{020EDDED-708C-47C4-A8EB-CD8AA8CA6A97}" type="slidenum">
              <a:rPr lang="en-US" smtClean="0">
                <a:solidFill>
                  <a:srgbClr val="000000">
                    <a:tint val="75000"/>
                  </a:srgbClr>
                </a:solidFill>
              </a:rPr>
              <a:pPr algn="l"/>
              <a:t>‹#›</a:t>
            </a:fld>
            <a:endParaRPr lang="en-US" dirty="0">
              <a:solidFill>
                <a:srgbClr val="000000">
                  <a:tint val="75000"/>
                </a:srgbClr>
              </a:solidFill>
            </a:endParaRPr>
          </a:p>
        </p:txBody>
      </p:sp>
      <p:sp>
        <p:nvSpPr>
          <p:cNvPr id="18" name="Text Placeholder 2"/>
          <p:cNvSpPr>
            <a:spLocks noGrp="1"/>
          </p:cNvSpPr>
          <p:nvPr>
            <p:ph type="body" idx="1" hasCustomPrompt="1"/>
          </p:nvPr>
        </p:nvSpPr>
        <p:spPr>
          <a:xfrm>
            <a:off x="457200" y="1535113"/>
            <a:ext cx="3581400" cy="634878"/>
          </a:xfrm>
        </p:spPr>
        <p:txBody>
          <a:bodyPr anchor="b"/>
          <a:lstStyle>
            <a:lvl1pPr marL="0" indent="0">
              <a:buNone/>
              <a:defRPr sz="28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Content Header</a:t>
            </a:r>
          </a:p>
        </p:txBody>
      </p:sp>
      <p:sp>
        <p:nvSpPr>
          <p:cNvPr id="19" name="Content Placeholder 3"/>
          <p:cNvSpPr>
            <a:spLocks noGrp="1"/>
          </p:cNvSpPr>
          <p:nvPr>
            <p:ph sz="half" idx="2" hasCustomPrompt="1"/>
          </p:nvPr>
        </p:nvSpPr>
        <p:spPr>
          <a:xfrm>
            <a:off x="457200" y="2174875"/>
            <a:ext cx="3581400" cy="3921125"/>
          </a:xfrm>
        </p:spPr>
        <p:txBody>
          <a:bodyPr/>
          <a:lstStyle>
            <a:lvl1pPr>
              <a:defRPr sz="2400"/>
            </a:lvl1pPr>
            <a:lvl2pPr>
              <a:defRPr sz="2200"/>
            </a:lvl2pPr>
            <a:lvl3pPr>
              <a:defRPr sz="2000"/>
            </a:lvl3pPr>
            <a:lvl4pPr>
              <a:defRPr sz="1800"/>
            </a:lvl4pPr>
            <a:lvl5pPr>
              <a:defRPr sz="1600"/>
            </a:lvl5pPr>
            <a:lvl6pPr>
              <a:defRPr sz="1600"/>
            </a:lvl6pPr>
            <a:lvl7pPr>
              <a:defRPr sz="1600"/>
            </a:lvl7pPr>
            <a:lvl8pPr>
              <a:defRPr sz="1600"/>
            </a:lvl8pPr>
            <a:lvl9pPr>
              <a:defRPr sz="1600"/>
            </a:lvl9pPr>
          </a:lstStyle>
          <a:p>
            <a:r>
              <a:rPr lang="en-US" dirty="0" smtClean="0"/>
              <a:t>You can replace this text with your content.</a:t>
            </a:r>
          </a:p>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20" name="Text Placeholder 2"/>
          <p:cNvSpPr>
            <a:spLocks noGrp="1"/>
          </p:cNvSpPr>
          <p:nvPr>
            <p:ph type="body" idx="13" hasCustomPrompt="1"/>
          </p:nvPr>
        </p:nvSpPr>
        <p:spPr>
          <a:xfrm>
            <a:off x="4343400" y="1524000"/>
            <a:ext cx="3581400" cy="634878"/>
          </a:xfrm>
        </p:spPr>
        <p:txBody>
          <a:bodyPr anchor="b"/>
          <a:lstStyle>
            <a:lvl1pPr marL="0" indent="0">
              <a:buNone/>
              <a:defRPr sz="28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Content Header</a:t>
            </a:r>
          </a:p>
        </p:txBody>
      </p:sp>
      <p:sp>
        <p:nvSpPr>
          <p:cNvPr id="21" name="Content Placeholder 3"/>
          <p:cNvSpPr>
            <a:spLocks noGrp="1"/>
          </p:cNvSpPr>
          <p:nvPr>
            <p:ph sz="half" idx="14" hasCustomPrompt="1"/>
          </p:nvPr>
        </p:nvSpPr>
        <p:spPr>
          <a:xfrm>
            <a:off x="4343400" y="2163762"/>
            <a:ext cx="3581400" cy="3921125"/>
          </a:xfrm>
        </p:spPr>
        <p:txBody>
          <a:bodyPr/>
          <a:lstStyle>
            <a:lvl1pPr>
              <a:defRPr sz="2400"/>
            </a:lvl1pPr>
            <a:lvl2pPr>
              <a:defRPr sz="2200"/>
            </a:lvl2pPr>
            <a:lvl3pPr>
              <a:defRPr sz="2000"/>
            </a:lvl3pPr>
            <a:lvl4pPr>
              <a:defRPr sz="1800"/>
            </a:lvl4pPr>
            <a:lvl5pPr>
              <a:defRPr sz="1600"/>
            </a:lvl5pPr>
            <a:lvl6pPr>
              <a:defRPr sz="1600"/>
            </a:lvl6pPr>
            <a:lvl7pPr>
              <a:defRPr sz="1600"/>
            </a:lvl7pPr>
            <a:lvl8pPr>
              <a:defRPr sz="1600"/>
            </a:lvl8pPr>
            <a:lvl9pPr>
              <a:defRPr sz="1600"/>
            </a:lvl9pPr>
          </a:lstStyle>
          <a:p>
            <a:r>
              <a:rPr lang="en-US" dirty="0" smtClean="0"/>
              <a:t>You can replace this text with your content.</a:t>
            </a:r>
          </a:p>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pic>
        <p:nvPicPr>
          <p:cNvPr id="10" name="Picture 13" descr="PPT_SIDE fruit-girl.jpg"/>
          <p:cNvPicPr>
            <a:picLocks noChangeAspect="1"/>
          </p:cNvPicPr>
          <p:nvPr userDrawn="1"/>
        </p:nvPicPr>
        <p:blipFill>
          <a:blip r:embed="rId2" cstate="email"/>
          <a:srcRect/>
          <a:stretch>
            <a:fillRect/>
          </a:stretch>
        </p:blipFill>
        <p:spPr bwMode="auto">
          <a:xfrm>
            <a:off x="8018463" y="0"/>
            <a:ext cx="1158875" cy="6858000"/>
          </a:xfrm>
          <a:prstGeom prst="rect">
            <a:avLst/>
          </a:prstGeom>
          <a:noFill/>
          <a:ln w="9525">
            <a:noFill/>
            <a:miter lim="800000"/>
            <a:headEnd/>
            <a:tailEnd/>
          </a:ln>
        </p:spPr>
      </p:pic>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Comparison 16">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7467600" cy="1020762"/>
          </a:xfrm>
        </p:spPr>
        <p:txBody>
          <a:bodyPr/>
          <a:lstStyle>
            <a:lvl1pPr>
              <a:defRPr/>
            </a:lvl1pPr>
          </a:lstStyle>
          <a:p>
            <a:r>
              <a:rPr lang="en-US" dirty="0" smtClean="0"/>
              <a:t>Header Goes Here</a:t>
            </a:r>
            <a:endParaRPr lang="en-US" dirty="0"/>
          </a:p>
        </p:txBody>
      </p:sp>
      <p:sp>
        <p:nvSpPr>
          <p:cNvPr id="16" name="Rectangle 5"/>
          <p:cNvSpPr>
            <a:spLocks noGrp="1" noChangeArrowheads="1"/>
          </p:cNvSpPr>
          <p:nvPr>
            <p:ph type="ftr" sz="quarter" idx="3"/>
          </p:nvPr>
        </p:nvSpPr>
        <p:spPr bwMode="auto">
          <a:xfrm>
            <a:off x="3048000" y="6477000"/>
            <a:ext cx="4114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a:latin typeface="+mj-lt"/>
                <a:ea typeface="+mn-ea"/>
              </a:defRPr>
            </a:lvl1pPr>
          </a:lstStyle>
          <a:p>
            <a:pPr>
              <a:defRPr/>
            </a:pPr>
            <a:endParaRPr lang="en-US" dirty="0">
              <a:solidFill>
                <a:srgbClr val="000000"/>
              </a:solidFill>
            </a:endParaRPr>
          </a:p>
        </p:txBody>
      </p:sp>
      <p:sp>
        <p:nvSpPr>
          <p:cNvPr id="17" name="Slide Number Placeholder 5"/>
          <p:cNvSpPr>
            <a:spLocks noGrp="1"/>
          </p:cNvSpPr>
          <p:nvPr>
            <p:ph type="sldNum" sz="quarter" idx="4"/>
          </p:nvPr>
        </p:nvSpPr>
        <p:spPr>
          <a:xfrm>
            <a:off x="152400" y="6477000"/>
            <a:ext cx="2133600" cy="457200"/>
          </a:xfrm>
          <a:prstGeom prst="rect">
            <a:avLst/>
          </a:prstGeom>
        </p:spPr>
        <p:txBody>
          <a:bodyPr vert="horz" lIns="91440" tIns="45720" rIns="91440" bIns="45720" rtlCol="0" anchor="t" anchorCtr="0"/>
          <a:lstStyle>
            <a:lvl1pPr algn="r">
              <a:defRPr sz="1200">
                <a:solidFill>
                  <a:schemeClr val="tx1">
                    <a:tint val="75000"/>
                  </a:schemeClr>
                </a:solidFill>
                <a:latin typeface="+mj-lt"/>
              </a:defRPr>
            </a:lvl1pPr>
          </a:lstStyle>
          <a:p>
            <a:pPr algn="l"/>
            <a:fld id="{020EDDED-708C-47C4-A8EB-CD8AA8CA6A97}" type="slidenum">
              <a:rPr lang="en-US" smtClean="0">
                <a:solidFill>
                  <a:srgbClr val="000000">
                    <a:tint val="75000"/>
                  </a:srgbClr>
                </a:solidFill>
              </a:rPr>
              <a:pPr algn="l"/>
              <a:t>‹#›</a:t>
            </a:fld>
            <a:endParaRPr lang="en-US" dirty="0">
              <a:solidFill>
                <a:srgbClr val="000000">
                  <a:tint val="75000"/>
                </a:srgbClr>
              </a:solidFill>
            </a:endParaRPr>
          </a:p>
        </p:txBody>
      </p:sp>
      <p:sp>
        <p:nvSpPr>
          <p:cNvPr id="18" name="Text Placeholder 2"/>
          <p:cNvSpPr>
            <a:spLocks noGrp="1"/>
          </p:cNvSpPr>
          <p:nvPr>
            <p:ph type="body" idx="1" hasCustomPrompt="1"/>
          </p:nvPr>
        </p:nvSpPr>
        <p:spPr>
          <a:xfrm>
            <a:off x="457200" y="1535113"/>
            <a:ext cx="3581400" cy="634878"/>
          </a:xfrm>
        </p:spPr>
        <p:txBody>
          <a:bodyPr anchor="b"/>
          <a:lstStyle>
            <a:lvl1pPr marL="0" indent="0">
              <a:buNone/>
              <a:defRPr sz="28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Content Header</a:t>
            </a:r>
          </a:p>
        </p:txBody>
      </p:sp>
      <p:sp>
        <p:nvSpPr>
          <p:cNvPr id="19" name="Content Placeholder 3"/>
          <p:cNvSpPr>
            <a:spLocks noGrp="1"/>
          </p:cNvSpPr>
          <p:nvPr>
            <p:ph sz="half" idx="2" hasCustomPrompt="1"/>
          </p:nvPr>
        </p:nvSpPr>
        <p:spPr>
          <a:xfrm>
            <a:off x="457200" y="2174875"/>
            <a:ext cx="3581400" cy="3921125"/>
          </a:xfrm>
        </p:spPr>
        <p:txBody>
          <a:bodyPr/>
          <a:lstStyle>
            <a:lvl1pPr>
              <a:defRPr sz="2400"/>
            </a:lvl1pPr>
            <a:lvl2pPr>
              <a:defRPr sz="2200"/>
            </a:lvl2pPr>
            <a:lvl3pPr>
              <a:defRPr sz="2000"/>
            </a:lvl3pPr>
            <a:lvl4pPr>
              <a:defRPr sz="1800"/>
            </a:lvl4pPr>
            <a:lvl5pPr>
              <a:defRPr sz="1600"/>
            </a:lvl5pPr>
            <a:lvl6pPr>
              <a:defRPr sz="1600"/>
            </a:lvl6pPr>
            <a:lvl7pPr>
              <a:defRPr sz="1600"/>
            </a:lvl7pPr>
            <a:lvl8pPr>
              <a:defRPr sz="1600"/>
            </a:lvl8pPr>
            <a:lvl9pPr>
              <a:defRPr sz="1600"/>
            </a:lvl9pPr>
          </a:lstStyle>
          <a:p>
            <a:r>
              <a:rPr lang="en-US" dirty="0" smtClean="0"/>
              <a:t>You can replace this text with your content.</a:t>
            </a:r>
          </a:p>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20" name="Text Placeholder 2"/>
          <p:cNvSpPr>
            <a:spLocks noGrp="1"/>
          </p:cNvSpPr>
          <p:nvPr>
            <p:ph type="body" idx="13" hasCustomPrompt="1"/>
          </p:nvPr>
        </p:nvSpPr>
        <p:spPr>
          <a:xfrm>
            <a:off x="4343400" y="1524000"/>
            <a:ext cx="3581400" cy="634878"/>
          </a:xfrm>
        </p:spPr>
        <p:txBody>
          <a:bodyPr anchor="b"/>
          <a:lstStyle>
            <a:lvl1pPr marL="0" indent="0">
              <a:buNone/>
              <a:defRPr sz="28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Content Header</a:t>
            </a:r>
          </a:p>
        </p:txBody>
      </p:sp>
      <p:sp>
        <p:nvSpPr>
          <p:cNvPr id="21" name="Content Placeholder 3"/>
          <p:cNvSpPr>
            <a:spLocks noGrp="1"/>
          </p:cNvSpPr>
          <p:nvPr>
            <p:ph sz="half" idx="14" hasCustomPrompt="1"/>
          </p:nvPr>
        </p:nvSpPr>
        <p:spPr>
          <a:xfrm>
            <a:off x="4343400" y="2163762"/>
            <a:ext cx="3581400" cy="3921125"/>
          </a:xfrm>
        </p:spPr>
        <p:txBody>
          <a:bodyPr/>
          <a:lstStyle>
            <a:lvl1pPr>
              <a:defRPr sz="2400"/>
            </a:lvl1pPr>
            <a:lvl2pPr>
              <a:defRPr sz="2200"/>
            </a:lvl2pPr>
            <a:lvl3pPr>
              <a:defRPr sz="2000"/>
            </a:lvl3pPr>
            <a:lvl4pPr>
              <a:defRPr sz="1800"/>
            </a:lvl4pPr>
            <a:lvl5pPr>
              <a:defRPr sz="1600"/>
            </a:lvl5pPr>
            <a:lvl6pPr>
              <a:defRPr sz="1600"/>
            </a:lvl6pPr>
            <a:lvl7pPr>
              <a:defRPr sz="1600"/>
            </a:lvl7pPr>
            <a:lvl8pPr>
              <a:defRPr sz="1600"/>
            </a:lvl8pPr>
            <a:lvl9pPr>
              <a:defRPr sz="1600"/>
            </a:lvl9pPr>
          </a:lstStyle>
          <a:p>
            <a:r>
              <a:rPr lang="en-US" dirty="0" smtClean="0"/>
              <a:t>You can replace this text with your content.</a:t>
            </a:r>
          </a:p>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pic>
        <p:nvPicPr>
          <p:cNvPr id="11" name="Picture 2" descr="PPT_SIDE__Apple_girl.jpg"/>
          <p:cNvPicPr>
            <a:picLocks noChangeAspect="1"/>
          </p:cNvPicPr>
          <p:nvPr userDrawn="1"/>
        </p:nvPicPr>
        <p:blipFill>
          <a:blip r:embed="rId2" cstate="email"/>
          <a:srcRect/>
          <a:stretch>
            <a:fillRect/>
          </a:stretch>
        </p:blipFill>
        <p:spPr bwMode="auto">
          <a:xfrm>
            <a:off x="7981950" y="-22225"/>
            <a:ext cx="1162050" cy="6880225"/>
          </a:xfrm>
          <a:prstGeom prst="rect">
            <a:avLst/>
          </a:prstGeom>
          <a:noFill/>
          <a:ln w="9525">
            <a:noFill/>
            <a:miter lim="800000"/>
            <a:headEnd/>
            <a:tailEnd/>
          </a:ln>
        </p:spPr>
      </p:pic>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Comparison 17">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7467600" cy="1020762"/>
          </a:xfrm>
        </p:spPr>
        <p:txBody>
          <a:bodyPr/>
          <a:lstStyle>
            <a:lvl1pPr>
              <a:defRPr/>
            </a:lvl1pPr>
          </a:lstStyle>
          <a:p>
            <a:r>
              <a:rPr lang="en-US" dirty="0" smtClean="0"/>
              <a:t>Header Goes Here</a:t>
            </a:r>
            <a:endParaRPr lang="en-US" dirty="0"/>
          </a:p>
        </p:txBody>
      </p:sp>
      <p:sp>
        <p:nvSpPr>
          <p:cNvPr id="16" name="Rectangle 5"/>
          <p:cNvSpPr>
            <a:spLocks noGrp="1" noChangeArrowheads="1"/>
          </p:cNvSpPr>
          <p:nvPr>
            <p:ph type="ftr" sz="quarter" idx="3"/>
          </p:nvPr>
        </p:nvSpPr>
        <p:spPr bwMode="auto">
          <a:xfrm>
            <a:off x="3048000" y="6477000"/>
            <a:ext cx="4114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a:latin typeface="+mj-lt"/>
                <a:ea typeface="+mn-ea"/>
              </a:defRPr>
            </a:lvl1pPr>
          </a:lstStyle>
          <a:p>
            <a:pPr>
              <a:defRPr/>
            </a:pPr>
            <a:endParaRPr lang="en-US" dirty="0">
              <a:solidFill>
                <a:srgbClr val="000000"/>
              </a:solidFill>
            </a:endParaRPr>
          </a:p>
        </p:txBody>
      </p:sp>
      <p:sp>
        <p:nvSpPr>
          <p:cNvPr id="17" name="Slide Number Placeholder 5"/>
          <p:cNvSpPr>
            <a:spLocks noGrp="1"/>
          </p:cNvSpPr>
          <p:nvPr>
            <p:ph type="sldNum" sz="quarter" idx="4"/>
          </p:nvPr>
        </p:nvSpPr>
        <p:spPr>
          <a:xfrm>
            <a:off x="152400" y="6477000"/>
            <a:ext cx="2133600" cy="457200"/>
          </a:xfrm>
          <a:prstGeom prst="rect">
            <a:avLst/>
          </a:prstGeom>
        </p:spPr>
        <p:txBody>
          <a:bodyPr vert="horz" lIns="91440" tIns="45720" rIns="91440" bIns="45720" rtlCol="0" anchor="t" anchorCtr="0"/>
          <a:lstStyle>
            <a:lvl1pPr algn="r">
              <a:defRPr sz="1200">
                <a:solidFill>
                  <a:schemeClr val="tx1">
                    <a:tint val="75000"/>
                  </a:schemeClr>
                </a:solidFill>
                <a:latin typeface="+mj-lt"/>
              </a:defRPr>
            </a:lvl1pPr>
          </a:lstStyle>
          <a:p>
            <a:pPr algn="l"/>
            <a:fld id="{020EDDED-708C-47C4-A8EB-CD8AA8CA6A97}" type="slidenum">
              <a:rPr lang="en-US" smtClean="0">
                <a:solidFill>
                  <a:srgbClr val="000000">
                    <a:tint val="75000"/>
                  </a:srgbClr>
                </a:solidFill>
              </a:rPr>
              <a:pPr algn="l"/>
              <a:t>‹#›</a:t>
            </a:fld>
            <a:endParaRPr lang="en-US" dirty="0">
              <a:solidFill>
                <a:srgbClr val="000000">
                  <a:tint val="75000"/>
                </a:srgbClr>
              </a:solidFill>
            </a:endParaRPr>
          </a:p>
        </p:txBody>
      </p:sp>
      <p:sp>
        <p:nvSpPr>
          <p:cNvPr id="18" name="Text Placeholder 2"/>
          <p:cNvSpPr>
            <a:spLocks noGrp="1"/>
          </p:cNvSpPr>
          <p:nvPr>
            <p:ph type="body" idx="1" hasCustomPrompt="1"/>
          </p:nvPr>
        </p:nvSpPr>
        <p:spPr>
          <a:xfrm>
            <a:off x="457200" y="1535113"/>
            <a:ext cx="3581400" cy="634878"/>
          </a:xfrm>
        </p:spPr>
        <p:txBody>
          <a:bodyPr anchor="b"/>
          <a:lstStyle>
            <a:lvl1pPr marL="0" indent="0">
              <a:buNone/>
              <a:defRPr sz="28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Content Header</a:t>
            </a:r>
          </a:p>
        </p:txBody>
      </p:sp>
      <p:sp>
        <p:nvSpPr>
          <p:cNvPr id="19" name="Content Placeholder 3"/>
          <p:cNvSpPr>
            <a:spLocks noGrp="1"/>
          </p:cNvSpPr>
          <p:nvPr>
            <p:ph sz="half" idx="2" hasCustomPrompt="1"/>
          </p:nvPr>
        </p:nvSpPr>
        <p:spPr>
          <a:xfrm>
            <a:off x="457200" y="2174875"/>
            <a:ext cx="3581400" cy="3921125"/>
          </a:xfrm>
        </p:spPr>
        <p:txBody>
          <a:bodyPr/>
          <a:lstStyle>
            <a:lvl1pPr>
              <a:defRPr sz="2400"/>
            </a:lvl1pPr>
            <a:lvl2pPr>
              <a:defRPr sz="2200"/>
            </a:lvl2pPr>
            <a:lvl3pPr>
              <a:defRPr sz="2000"/>
            </a:lvl3pPr>
            <a:lvl4pPr>
              <a:defRPr sz="1800"/>
            </a:lvl4pPr>
            <a:lvl5pPr>
              <a:defRPr sz="1600"/>
            </a:lvl5pPr>
            <a:lvl6pPr>
              <a:defRPr sz="1600"/>
            </a:lvl6pPr>
            <a:lvl7pPr>
              <a:defRPr sz="1600"/>
            </a:lvl7pPr>
            <a:lvl8pPr>
              <a:defRPr sz="1600"/>
            </a:lvl8pPr>
            <a:lvl9pPr>
              <a:defRPr sz="1600"/>
            </a:lvl9pPr>
          </a:lstStyle>
          <a:p>
            <a:r>
              <a:rPr lang="en-US" dirty="0" smtClean="0"/>
              <a:t>You can replace this text with your content.</a:t>
            </a:r>
          </a:p>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20" name="Text Placeholder 2"/>
          <p:cNvSpPr>
            <a:spLocks noGrp="1"/>
          </p:cNvSpPr>
          <p:nvPr>
            <p:ph type="body" idx="13" hasCustomPrompt="1"/>
          </p:nvPr>
        </p:nvSpPr>
        <p:spPr>
          <a:xfrm>
            <a:off x="4343400" y="1524000"/>
            <a:ext cx="3581400" cy="634878"/>
          </a:xfrm>
        </p:spPr>
        <p:txBody>
          <a:bodyPr anchor="b"/>
          <a:lstStyle>
            <a:lvl1pPr marL="0" indent="0">
              <a:buNone/>
              <a:defRPr sz="28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Content Header</a:t>
            </a:r>
          </a:p>
        </p:txBody>
      </p:sp>
      <p:sp>
        <p:nvSpPr>
          <p:cNvPr id="21" name="Content Placeholder 3"/>
          <p:cNvSpPr>
            <a:spLocks noGrp="1"/>
          </p:cNvSpPr>
          <p:nvPr>
            <p:ph sz="half" idx="14" hasCustomPrompt="1"/>
          </p:nvPr>
        </p:nvSpPr>
        <p:spPr>
          <a:xfrm>
            <a:off x="4343400" y="2163762"/>
            <a:ext cx="3581400" cy="3921125"/>
          </a:xfrm>
        </p:spPr>
        <p:txBody>
          <a:bodyPr/>
          <a:lstStyle>
            <a:lvl1pPr>
              <a:defRPr sz="2400"/>
            </a:lvl1pPr>
            <a:lvl2pPr>
              <a:defRPr sz="2200"/>
            </a:lvl2pPr>
            <a:lvl3pPr>
              <a:defRPr sz="2000"/>
            </a:lvl3pPr>
            <a:lvl4pPr>
              <a:defRPr sz="1800"/>
            </a:lvl4pPr>
            <a:lvl5pPr>
              <a:defRPr sz="1600"/>
            </a:lvl5pPr>
            <a:lvl6pPr>
              <a:defRPr sz="1600"/>
            </a:lvl6pPr>
            <a:lvl7pPr>
              <a:defRPr sz="1600"/>
            </a:lvl7pPr>
            <a:lvl8pPr>
              <a:defRPr sz="1600"/>
            </a:lvl8pPr>
            <a:lvl9pPr>
              <a:defRPr sz="1600"/>
            </a:lvl9pPr>
          </a:lstStyle>
          <a:p>
            <a:r>
              <a:rPr lang="en-US" dirty="0" smtClean="0"/>
              <a:t>You can replace this text with your content.</a:t>
            </a:r>
          </a:p>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pic>
        <p:nvPicPr>
          <p:cNvPr id="11" name="Picture 3" descr="PPT_SIDE_Orange_girl.jpg"/>
          <p:cNvPicPr>
            <a:picLocks noChangeAspect="1"/>
          </p:cNvPicPr>
          <p:nvPr userDrawn="1"/>
        </p:nvPicPr>
        <p:blipFill>
          <a:blip r:embed="rId2" cstate="email"/>
          <a:srcRect/>
          <a:stretch>
            <a:fillRect/>
          </a:stretch>
        </p:blipFill>
        <p:spPr bwMode="auto">
          <a:xfrm>
            <a:off x="7985125" y="0"/>
            <a:ext cx="1158875" cy="6858000"/>
          </a:xfrm>
          <a:prstGeom prst="rect">
            <a:avLst/>
          </a:prstGeom>
          <a:noFill/>
          <a:ln w="9525">
            <a:noFill/>
            <a:miter lim="800000"/>
            <a:headEnd/>
            <a:tailEnd/>
          </a:ln>
        </p:spPr>
      </p:pic>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Comparison 18">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7467600" cy="1020762"/>
          </a:xfrm>
        </p:spPr>
        <p:txBody>
          <a:bodyPr/>
          <a:lstStyle>
            <a:lvl1pPr>
              <a:defRPr/>
            </a:lvl1pPr>
          </a:lstStyle>
          <a:p>
            <a:r>
              <a:rPr lang="en-US" dirty="0" smtClean="0"/>
              <a:t>Header Goes Here</a:t>
            </a:r>
            <a:endParaRPr lang="en-US" dirty="0"/>
          </a:p>
        </p:txBody>
      </p:sp>
      <p:sp>
        <p:nvSpPr>
          <p:cNvPr id="16" name="Rectangle 5"/>
          <p:cNvSpPr>
            <a:spLocks noGrp="1" noChangeArrowheads="1"/>
          </p:cNvSpPr>
          <p:nvPr>
            <p:ph type="ftr" sz="quarter" idx="3"/>
          </p:nvPr>
        </p:nvSpPr>
        <p:spPr bwMode="auto">
          <a:xfrm>
            <a:off x="3048000" y="6477000"/>
            <a:ext cx="4114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a:latin typeface="+mj-lt"/>
                <a:ea typeface="+mn-ea"/>
              </a:defRPr>
            </a:lvl1pPr>
          </a:lstStyle>
          <a:p>
            <a:pPr>
              <a:defRPr/>
            </a:pPr>
            <a:endParaRPr lang="en-US" dirty="0">
              <a:solidFill>
                <a:srgbClr val="000000"/>
              </a:solidFill>
            </a:endParaRPr>
          </a:p>
        </p:txBody>
      </p:sp>
      <p:sp>
        <p:nvSpPr>
          <p:cNvPr id="17" name="Slide Number Placeholder 5"/>
          <p:cNvSpPr>
            <a:spLocks noGrp="1"/>
          </p:cNvSpPr>
          <p:nvPr>
            <p:ph type="sldNum" sz="quarter" idx="4"/>
          </p:nvPr>
        </p:nvSpPr>
        <p:spPr>
          <a:xfrm>
            <a:off x="152400" y="6477000"/>
            <a:ext cx="2133600" cy="457200"/>
          </a:xfrm>
          <a:prstGeom prst="rect">
            <a:avLst/>
          </a:prstGeom>
        </p:spPr>
        <p:txBody>
          <a:bodyPr vert="horz" lIns="91440" tIns="45720" rIns="91440" bIns="45720" rtlCol="0" anchor="t" anchorCtr="0"/>
          <a:lstStyle>
            <a:lvl1pPr algn="r">
              <a:defRPr sz="1200">
                <a:solidFill>
                  <a:schemeClr val="tx1">
                    <a:tint val="75000"/>
                  </a:schemeClr>
                </a:solidFill>
                <a:latin typeface="+mj-lt"/>
              </a:defRPr>
            </a:lvl1pPr>
          </a:lstStyle>
          <a:p>
            <a:pPr algn="l"/>
            <a:fld id="{020EDDED-708C-47C4-A8EB-CD8AA8CA6A97}" type="slidenum">
              <a:rPr lang="en-US" smtClean="0">
                <a:solidFill>
                  <a:srgbClr val="000000">
                    <a:tint val="75000"/>
                  </a:srgbClr>
                </a:solidFill>
              </a:rPr>
              <a:pPr algn="l"/>
              <a:t>‹#›</a:t>
            </a:fld>
            <a:endParaRPr lang="en-US" dirty="0">
              <a:solidFill>
                <a:srgbClr val="000000">
                  <a:tint val="75000"/>
                </a:srgbClr>
              </a:solidFill>
            </a:endParaRPr>
          </a:p>
        </p:txBody>
      </p:sp>
      <p:sp>
        <p:nvSpPr>
          <p:cNvPr id="18" name="Text Placeholder 2"/>
          <p:cNvSpPr>
            <a:spLocks noGrp="1"/>
          </p:cNvSpPr>
          <p:nvPr>
            <p:ph type="body" idx="1" hasCustomPrompt="1"/>
          </p:nvPr>
        </p:nvSpPr>
        <p:spPr>
          <a:xfrm>
            <a:off x="457200" y="1535113"/>
            <a:ext cx="3581400" cy="634878"/>
          </a:xfrm>
        </p:spPr>
        <p:txBody>
          <a:bodyPr anchor="b"/>
          <a:lstStyle>
            <a:lvl1pPr marL="0" indent="0">
              <a:buNone/>
              <a:defRPr sz="28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Content Header</a:t>
            </a:r>
          </a:p>
        </p:txBody>
      </p:sp>
      <p:sp>
        <p:nvSpPr>
          <p:cNvPr id="19" name="Content Placeholder 3"/>
          <p:cNvSpPr>
            <a:spLocks noGrp="1"/>
          </p:cNvSpPr>
          <p:nvPr>
            <p:ph sz="half" idx="2" hasCustomPrompt="1"/>
          </p:nvPr>
        </p:nvSpPr>
        <p:spPr>
          <a:xfrm>
            <a:off x="457200" y="2174875"/>
            <a:ext cx="3581400" cy="3921125"/>
          </a:xfrm>
        </p:spPr>
        <p:txBody>
          <a:bodyPr/>
          <a:lstStyle>
            <a:lvl1pPr>
              <a:defRPr sz="2400"/>
            </a:lvl1pPr>
            <a:lvl2pPr>
              <a:defRPr sz="2200"/>
            </a:lvl2pPr>
            <a:lvl3pPr>
              <a:defRPr sz="2000"/>
            </a:lvl3pPr>
            <a:lvl4pPr>
              <a:defRPr sz="1800"/>
            </a:lvl4pPr>
            <a:lvl5pPr>
              <a:defRPr sz="1600"/>
            </a:lvl5pPr>
            <a:lvl6pPr>
              <a:defRPr sz="1600"/>
            </a:lvl6pPr>
            <a:lvl7pPr>
              <a:defRPr sz="1600"/>
            </a:lvl7pPr>
            <a:lvl8pPr>
              <a:defRPr sz="1600"/>
            </a:lvl8pPr>
            <a:lvl9pPr>
              <a:defRPr sz="1600"/>
            </a:lvl9pPr>
          </a:lstStyle>
          <a:p>
            <a:r>
              <a:rPr lang="en-US" dirty="0" smtClean="0"/>
              <a:t>You can replace this text with your content.</a:t>
            </a:r>
          </a:p>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20" name="Text Placeholder 2"/>
          <p:cNvSpPr>
            <a:spLocks noGrp="1"/>
          </p:cNvSpPr>
          <p:nvPr>
            <p:ph type="body" idx="13" hasCustomPrompt="1"/>
          </p:nvPr>
        </p:nvSpPr>
        <p:spPr>
          <a:xfrm>
            <a:off x="4343400" y="1524000"/>
            <a:ext cx="3581400" cy="634878"/>
          </a:xfrm>
        </p:spPr>
        <p:txBody>
          <a:bodyPr anchor="b"/>
          <a:lstStyle>
            <a:lvl1pPr marL="0" indent="0">
              <a:buNone/>
              <a:defRPr sz="28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Content Header</a:t>
            </a:r>
          </a:p>
        </p:txBody>
      </p:sp>
      <p:sp>
        <p:nvSpPr>
          <p:cNvPr id="21" name="Content Placeholder 3"/>
          <p:cNvSpPr>
            <a:spLocks noGrp="1"/>
          </p:cNvSpPr>
          <p:nvPr>
            <p:ph sz="half" idx="14" hasCustomPrompt="1"/>
          </p:nvPr>
        </p:nvSpPr>
        <p:spPr>
          <a:xfrm>
            <a:off x="4343400" y="2163762"/>
            <a:ext cx="3581400" cy="3921125"/>
          </a:xfrm>
        </p:spPr>
        <p:txBody>
          <a:bodyPr/>
          <a:lstStyle>
            <a:lvl1pPr>
              <a:defRPr sz="2400"/>
            </a:lvl1pPr>
            <a:lvl2pPr>
              <a:defRPr sz="2200"/>
            </a:lvl2pPr>
            <a:lvl3pPr>
              <a:defRPr sz="2000"/>
            </a:lvl3pPr>
            <a:lvl4pPr>
              <a:defRPr sz="1800"/>
            </a:lvl4pPr>
            <a:lvl5pPr>
              <a:defRPr sz="1600"/>
            </a:lvl5pPr>
            <a:lvl6pPr>
              <a:defRPr sz="1600"/>
            </a:lvl6pPr>
            <a:lvl7pPr>
              <a:defRPr sz="1600"/>
            </a:lvl7pPr>
            <a:lvl8pPr>
              <a:defRPr sz="1600"/>
            </a:lvl8pPr>
            <a:lvl9pPr>
              <a:defRPr sz="1600"/>
            </a:lvl9pPr>
          </a:lstStyle>
          <a:p>
            <a:r>
              <a:rPr lang="en-US" dirty="0" smtClean="0"/>
              <a:t>You can replace this text with your content.</a:t>
            </a:r>
          </a:p>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pic>
        <p:nvPicPr>
          <p:cNvPr id="11" name="Picture 1" descr="PPT_SIDE_Mom_baby.jpg"/>
          <p:cNvPicPr>
            <a:picLocks noChangeAspect="1"/>
          </p:cNvPicPr>
          <p:nvPr userDrawn="1"/>
        </p:nvPicPr>
        <p:blipFill>
          <a:blip r:embed="rId2" cstate="email"/>
          <a:srcRect/>
          <a:stretch>
            <a:fillRect/>
          </a:stretch>
        </p:blipFill>
        <p:spPr bwMode="auto">
          <a:xfrm>
            <a:off x="8001000" y="0"/>
            <a:ext cx="1155700" cy="6838950"/>
          </a:xfrm>
          <a:prstGeom prst="rect">
            <a:avLst/>
          </a:prstGeom>
          <a:noFill/>
          <a:ln w="9525">
            <a:noFill/>
            <a:miter lim="800000"/>
            <a:headEnd/>
            <a:tailEnd/>
          </a:ln>
        </p:spPr>
      </p:pic>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Comparison 19">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7467600" cy="1020762"/>
          </a:xfrm>
        </p:spPr>
        <p:txBody>
          <a:bodyPr/>
          <a:lstStyle>
            <a:lvl1pPr>
              <a:defRPr/>
            </a:lvl1pPr>
          </a:lstStyle>
          <a:p>
            <a:r>
              <a:rPr lang="en-US" dirty="0" smtClean="0"/>
              <a:t>Header Goes Here</a:t>
            </a:r>
            <a:endParaRPr lang="en-US" dirty="0"/>
          </a:p>
        </p:txBody>
      </p:sp>
      <p:sp>
        <p:nvSpPr>
          <p:cNvPr id="16" name="Rectangle 5"/>
          <p:cNvSpPr>
            <a:spLocks noGrp="1" noChangeArrowheads="1"/>
          </p:cNvSpPr>
          <p:nvPr>
            <p:ph type="ftr" sz="quarter" idx="3"/>
          </p:nvPr>
        </p:nvSpPr>
        <p:spPr bwMode="auto">
          <a:xfrm>
            <a:off x="3048000" y="6477000"/>
            <a:ext cx="4114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a:latin typeface="+mj-lt"/>
                <a:ea typeface="+mn-ea"/>
              </a:defRPr>
            </a:lvl1pPr>
          </a:lstStyle>
          <a:p>
            <a:pPr>
              <a:defRPr/>
            </a:pPr>
            <a:endParaRPr lang="en-US" dirty="0">
              <a:solidFill>
                <a:srgbClr val="000000"/>
              </a:solidFill>
            </a:endParaRPr>
          </a:p>
        </p:txBody>
      </p:sp>
      <p:sp>
        <p:nvSpPr>
          <p:cNvPr id="17" name="Slide Number Placeholder 5"/>
          <p:cNvSpPr>
            <a:spLocks noGrp="1"/>
          </p:cNvSpPr>
          <p:nvPr>
            <p:ph type="sldNum" sz="quarter" idx="4"/>
          </p:nvPr>
        </p:nvSpPr>
        <p:spPr>
          <a:xfrm>
            <a:off x="152400" y="6477000"/>
            <a:ext cx="2133600" cy="457200"/>
          </a:xfrm>
          <a:prstGeom prst="rect">
            <a:avLst/>
          </a:prstGeom>
        </p:spPr>
        <p:txBody>
          <a:bodyPr vert="horz" lIns="91440" tIns="45720" rIns="91440" bIns="45720" rtlCol="0" anchor="t" anchorCtr="0"/>
          <a:lstStyle>
            <a:lvl1pPr algn="r">
              <a:defRPr sz="1200">
                <a:solidFill>
                  <a:schemeClr val="tx1">
                    <a:tint val="75000"/>
                  </a:schemeClr>
                </a:solidFill>
                <a:latin typeface="+mj-lt"/>
              </a:defRPr>
            </a:lvl1pPr>
          </a:lstStyle>
          <a:p>
            <a:pPr algn="l"/>
            <a:fld id="{020EDDED-708C-47C4-A8EB-CD8AA8CA6A97}" type="slidenum">
              <a:rPr lang="en-US" smtClean="0">
                <a:solidFill>
                  <a:srgbClr val="000000">
                    <a:tint val="75000"/>
                  </a:srgbClr>
                </a:solidFill>
              </a:rPr>
              <a:pPr algn="l"/>
              <a:t>‹#›</a:t>
            </a:fld>
            <a:endParaRPr lang="en-US" dirty="0">
              <a:solidFill>
                <a:srgbClr val="000000">
                  <a:tint val="75000"/>
                </a:srgbClr>
              </a:solidFill>
            </a:endParaRPr>
          </a:p>
        </p:txBody>
      </p:sp>
      <p:sp>
        <p:nvSpPr>
          <p:cNvPr id="18" name="Text Placeholder 2"/>
          <p:cNvSpPr>
            <a:spLocks noGrp="1"/>
          </p:cNvSpPr>
          <p:nvPr>
            <p:ph type="body" idx="1" hasCustomPrompt="1"/>
          </p:nvPr>
        </p:nvSpPr>
        <p:spPr>
          <a:xfrm>
            <a:off x="457200" y="1535113"/>
            <a:ext cx="3581400" cy="634878"/>
          </a:xfrm>
        </p:spPr>
        <p:txBody>
          <a:bodyPr anchor="b"/>
          <a:lstStyle>
            <a:lvl1pPr marL="0" indent="0">
              <a:buNone/>
              <a:defRPr sz="28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Content Header</a:t>
            </a:r>
          </a:p>
        </p:txBody>
      </p:sp>
      <p:sp>
        <p:nvSpPr>
          <p:cNvPr id="19" name="Content Placeholder 3"/>
          <p:cNvSpPr>
            <a:spLocks noGrp="1"/>
          </p:cNvSpPr>
          <p:nvPr>
            <p:ph sz="half" idx="2" hasCustomPrompt="1"/>
          </p:nvPr>
        </p:nvSpPr>
        <p:spPr>
          <a:xfrm>
            <a:off x="457200" y="2174875"/>
            <a:ext cx="3581400" cy="3921125"/>
          </a:xfrm>
        </p:spPr>
        <p:txBody>
          <a:bodyPr/>
          <a:lstStyle>
            <a:lvl1pPr>
              <a:defRPr sz="2400"/>
            </a:lvl1pPr>
            <a:lvl2pPr>
              <a:defRPr sz="2200"/>
            </a:lvl2pPr>
            <a:lvl3pPr>
              <a:defRPr sz="2000"/>
            </a:lvl3pPr>
            <a:lvl4pPr>
              <a:defRPr sz="1800"/>
            </a:lvl4pPr>
            <a:lvl5pPr>
              <a:defRPr sz="1600"/>
            </a:lvl5pPr>
            <a:lvl6pPr>
              <a:defRPr sz="1600"/>
            </a:lvl6pPr>
            <a:lvl7pPr>
              <a:defRPr sz="1600"/>
            </a:lvl7pPr>
            <a:lvl8pPr>
              <a:defRPr sz="1600"/>
            </a:lvl8pPr>
            <a:lvl9pPr>
              <a:defRPr sz="1600"/>
            </a:lvl9pPr>
          </a:lstStyle>
          <a:p>
            <a:r>
              <a:rPr lang="en-US" dirty="0" smtClean="0"/>
              <a:t>You can replace this text with your content.</a:t>
            </a:r>
          </a:p>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20" name="Text Placeholder 2"/>
          <p:cNvSpPr>
            <a:spLocks noGrp="1"/>
          </p:cNvSpPr>
          <p:nvPr>
            <p:ph type="body" idx="13" hasCustomPrompt="1"/>
          </p:nvPr>
        </p:nvSpPr>
        <p:spPr>
          <a:xfrm>
            <a:off x="4343400" y="1524000"/>
            <a:ext cx="3581400" cy="634878"/>
          </a:xfrm>
        </p:spPr>
        <p:txBody>
          <a:bodyPr anchor="b"/>
          <a:lstStyle>
            <a:lvl1pPr marL="0" indent="0">
              <a:buNone/>
              <a:defRPr sz="28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Content Header</a:t>
            </a:r>
          </a:p>
        </p:txBody>
      </p:sp>
      <p:sp>
        <p:nvSpPr>
          <p:cNvPr id="21" name="Content Placeholder 3"/>
          <p:cNvSpPr>
            <a:spLocks noGrp="1"/>
          </p:cNvSpPr>
          <p:nvPr>
            <p:ph sz="half" idx="14" hasCustomPrompt="1"/>
          </p:nvPr>
        </p:nvSpPr>
        <p:spPr>
          <a:xfrm>
            <a:off x="4343400" y="2163762"/>
            <a:ext cx="3581400" cy="3921125"/>
          </a:xfrm>
        </p:spPr>
        <p:txBody>
          <a:bodyPr/>
          <a:lstStyle>
            <a:lvl1pPr>
              <a:defRPr sz="2400"/>
            </a:lvl1pPr>
            <a:lvl2pPr>
              <a:defRPr sz="2200"/>
            </a:lvl2pPr>
            <a:lvl3pPr>
              <a:defRPr sz="2000"/>
            </a:lvl3pPr>
            <a:lvl4pPr>
              <a:defRPr sz="1800"/>
            </a:lvl4pPr>
            <a:lvl5pPr>
              <a:defRPr sz="1600"/>
            </a:lvl5pPr>
            <a:lvl6pPr>
              <a:defRPr sz="1600"/>
            </a:lvl6pPr>
            <a:lvl7pPr>
              <a:defRPr sz="1600"/>
            </a:lvl7pPr>
            <a:lvl8pPr>
              <a:defRPr sz="1600"/>
            </a:lvl8pPr>
            <a:lvl9pPr>
              <a:defRPr sz="1600"/>
            </a:lvl9pPr>
          </a:lstStyle>
          <a:p>
            <a:r>
              <a:rPr lang="en-US" dirty="0" smtClean="0"/>
              <a:t>You can replace this text with your content.</a:t>
            </a:r>
          </a:p>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pic>
        <p:nvPicPr>
          <p:cNvPr id="11" name="Picture 14" descr="PPT_SIDE_water-girl.jpg"/>
          <p:cNvPicPr>
            <a:picLocks noChangeAspect="1"/>
          </p:cNvPicPr>
          <p:nvPr userDrawn="1"/>
        </p:nvPicPr>
        <p:blipFill>
          <a:blip r:embed="rId2" cstate="email"/>
          <a:srcRect/>
          <a:stretch>
            <a:fillRect/>
          </a:stretch>
        </p:blipFill>
        <p:spPr bwMode="auto">
          <a:xfrm>
            <a:off x="8015288" y="0"/>
            <a:ext cx="1158875" cy="6858000"/>
          </a:xfrm>
          <a:prstGeom prst="rect">
            <a:avLst/>
          </a:prstGeom>
          <a:noFill/>
          <a:ln w="9525">
            <a:noFill/>
            <a:miter lim="800000"/>
            <a:headEnd/>
            <a:tailEnd/>
          </a:ln>
        </p:spPr>
      </p:pic>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Section/Conclusion 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209800"/>
            <a:ext cx="7772400" cy="3048000"/>
          </a:xfrm>
        </p:spPr>
        <p:txBody>
          <a:bodyPr anchor="t" anchorCtr="0"/>
          <a:lstStyle>
            <a:lvl1pPr algn="ctr">
              <a:defRPr baseline="0"/>
            </a:lvl1pPr>
          </a:lstStyle>
          <a:p>
            <a:r>
              <a:rPr lang="en-US" dirty="0" smtClean="0"/>
              <a:t>Header Goes Here</a:t>
            </a:r>
            <a:endParaRPr lang="en-US" dirty="0"/>
          </a:p>
        </p:txBody>
      </p:sp>
      <p:sp>
        <p:nvSpPr>
          <p:cNvPr id="3" name="Footer Placeholder 2"/>
          <p:cNvSpPr>
            <a:spLocks noGrp="1"/>
          </p:cNvSpPr>
          <p:nvPr>
            <p:ph type="ftr" sz="quarter" idx="10"/>
          </p:nvPr>
        </p:nvSpPr>
        <p:spPr/>
        <p:txBody>
          <a:bodyPr/>
          <a:lstStyle/>
          <a:p>
            <a:pPr>
              <a:defRPr/>
            </a:pPr>
            <a:endParaRPr lang="en-US" dirty="0">
              <a:solidFill>
                <a:srgbClr val="000000"/>
              </a:solidFill>
            </a:endParaRPr>
          </a:p>
        </p:txBody>
      </p:sp>
      <p:sp>
        <p:nvSpPr>
          <p:cNvPr id="4" name="Slide Number Placeholder 3"/>
          <p:cNvSpPr>
            <a:spLocks noGrp="1"/>
          </p:cNvSpPr>
          <p:nvPr>
            <p:ph type="sldNum" sz="quarter" idx="11"/>
          </p:nvPr>
        </p:nvSpPr>
        <p:spPr/>
        <p:txBody>
          <a:bodyPr/>
          <a:lstStyle/>
          <a:p>
            <a:pPr algn="l"/>
            <a:fld id="{020EDDED-708C-47C4-A8EB-CD8AA8CA6A97}" type="slidenum">
              <a:rPr lang="en-US" smtClean="0">
                <a:solidFill>
                  <a:srgbClr val="000000">
                    <a:tint val="75000"/>
                  </a:srgbClr>
                </a:solidFill>
              </a:rPr>
              <a:pPr algn="l"/>
              <a:t>‹#›</a:t>
            </a:fld>
            <a:endParaRPr lang="en-US" dirty="0">
              <a:solidFill>
                <a:srgbClr val="000000">
                  <a:tint val="75000"/>
                </a:srgbClr>
              </a:solidFill>
            </a:endParaRPr>
          </a:p>
        </p:txBody>
      </p:sp>
      <p:sp>
        <p:nvSpPr>
          <p:cNvPr id="1028" name="Rectangle 4"/>
          <p:cNvSpPr>
            <a:spLocks noChangeArrowheads="1"/>
          </p:cNvSpPr>
          <p:nvPr userDrawn="1"/>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solidFill>
                <a:srgbClr val="000000"/>
              </a:solidFill>
            </a:endParaRPr>
          </a:p>
        </p:txBody>
      </p:sp>
      <p:pic>
        <p:nvPicPr>
          <p:cNvPr id="1027" name="Picture 3"/>
          <p:cNvPicPr>
            <a:picLocks noChangeAspect="1" noChangeArrowheads="1"/>
          </p:cNvPicPr>
          <p:nvPr userDrawn="1"/>
        </p:nvPicPr>
        <p:blipFill>
          <a:blip r:embed="rId2" cstate="email"/>
          <a:srcRect/>
          <a:stretch>
            <a:fillRect/>
          </a:stretch>
        </p:blipFill>
        <p:spPr bwMode="auto">
          <a:xfrm>
            <a:off x="381000" y="0"/>
            <a:ext cx="8153400" cy="1295400"/>
          </a:xfrm>
          <a:prstGeom prst="rect">
            <a:avLst/>
          </a:prstGeom>
          <a:noFill/>
          <a:ln w="9525">
            <a:noFill/>
            <a:miter lim="800000"/>
            <a:headEnd/>
            <a:tailEnd/>
          </a:ln>
        </p:spPr>
      </p:pic>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Section/Conclusion 2">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endParaRPr lang="en-US" dirty="0">
              <a:solidFill>
                <a:srgbClr val="000000"/>
              </a:solidFill>
            </a:endParaRPr>
          </a:p>
        </p:txBody>
      </p:sp>
      <p:sp>
        <p:nvSpPr>
          <p:cNvPr id="4" name="Slide Number Placeholder 3"/>
          <p:cNvSpPr>
            <a:spLocks noGrp="1"/>
          </p:cNvSpPr>
          <p:nvPr>
            <p:ph type="sldNum" sz="quarter" idx="11"/>
          </p:nvPr>
        </p:nvSpPr>
        <p:spPr/>
        <p:txBody>
          <a:bodyPr/>
          <a:lstStyle/>
          <a:p>
            <a:pPr algn="l"/>
            <a:fld id="{020EDDED-708C-47C4-A8EB-CD8AA8CA6A97}" type="slidenum">
              <a:rPr lang="en-US" smtClean="0">
                <a:solidFill>
                  <a:srgbClr val="000000">
                    <a:tint val="75000"/>
                  </a:srgbClr>
                </a:solidFill>
              </a:rPr>
              <a:pPr algn="l"/>
              <a:t>‹#›</a:t>
            </a:fld>
            <a:endParaRPr lang="en-US" dirty="0">
              <a:solidFill>
                <a:srgbClr val="000000">
                  <a:tint val="75000"/>
                </a:srgbClr>
              </a:solidFill>
            </a:endParaRPr>
          </a:p>
        </p:txBody>
      </p:sp>
      <p:sp>
        <p:nvSpPr>
          <p:cNvPr id="6" name="Title 1"/>
          <p:cNvSpPr txBox="1">
            <a:spLocks/>
          </p:cNvSpPr>
          <p:nvPr userDrawn="1"/>
        </p:nvSpPr>
        <p:spPr bwMode="auto">
          <a:xfrm>
            <a:off x="533400" y="0"/>
            <a:ext cx="7315200" cy="1295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defRPr/>
            </a:lvl1pPr>
          </a:lstStyle>
          <a:p>
            <a:pPr eaLnBrk="0" fontAlgn="base" hangingPunct="0">
              <a:spcBef>
                <a:spcPct val="0"/>
              </a:spcBef>
              <a:spcAft>
                <a:spcPct val="0"/>
              </a:spcAft>
              <a:defRPr/>
            </a:pPr>
            <a:r>
              <a:rPr lang="en-US" sz="4400" b="1" kern="0" dirty="0" smtClean="0">
                <a:solidFill>
                  <a:srgbClr val="FFFFFF"/>
                </a:solidFill>
                <a:latin typeface="Arial Narrow"/>
                <a:ea typeface="MS PGothic" pitchFamily="34" charset="-128"/>
              </a:rPr>
              <a:t>Thank You!</a:t>
            </a:r>
            <a:endParaRPr lang="en-US" sz="4400" b="1" kern="0" dirty="0">
              <a:solidFill>
                <a:srgbClr val="FFFFFF"/>
              </a:solidFill>
              <a:latin typeface="Arial Narrow"/>
              <a:ea typeface="MS PGothic" pitchFamily="34" charset="-128"/>
            </a:endParaRPr>
          </a:p>
        </p:txBody>
      </p:sp>
      <p:pic>
        <p:nvPicPr>
          <p:cNvPr id="13" name="Picture 12" descr="mod party kids.png"/>
          <p:cNvPicPr>
            <a:picLocks noChangeAspect="1"/>
          </p:cNvPicPr>
          <p:nvPr userDrawn="1"/>
        </p:nvPicPr>
        <p:blipFill>
          <a:blip r:embed="rId2" cstate="email"/>
          <a:srcRect/>
          <a:stretch>
            <a:fillRect/>
          </a:stretch>
        </p:blipFill>
        <p:spPr>
          <a:xfrm>
            <a:off x="381000" y="0"/>
            <a:ext cx="8153400" cy="1298448"/>
          </a:xfrm>
          <a:prstGeom prst="rect">
            <a:avLst/>
          </a:prstGeom>
        </p:spPr>
      </p:pic>
      <p:sp>
        <p:nvSpPr>
          <p:cNvPr id="14" name="Title 1"/>
          <p:cNvSpPr>
            <a:spLocks noGrp="1"/>
          </p:cNvSpPr>
          <p:nvPr>
            <p:ph type="title" hasCustomPrompt="1"/>
          </p:nvPr>
        </p:nvSpPr>
        <p:spPr>
          <a:xfrm>
            <a:off x="609600" y="2209800"/>
            <a:ext cx="7772400" cy="3048000"/>
          </a:xfrm>
        </p:spPr>
        <p:txBody>
          <a:bodyPr anchor="t" anchorCtr="0"/>
          <a:lstStyle>
            <a:lvl1pPr algn="ctr">
              <a:defRPr baseline="0"/>
            </a:lvl1pPr>
          </a:lstStyle>
          <a:p>
            <a:r>
              <a:rPr lang="en-US" dirty="0" smtClean="0"/>
              <a:t>Header Goes Here</a:t>
            </a:r>
            <a:endParaRPr lang="en-US" dirty="0"/>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Section/Conclusion 3">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209800"/>
            <a:ext cx="7772400" cy="3048000"/>
          </a:xfrm>
        </p:spPr>
        <p:txBody>
          <a:bodyPr anchor="t" anchorCtr="0"/>
          <a:lstStyle>
            <a:lvl1pPr algn="ctr">
              <a:defRPr baseline="0"/>
            </a:lvl1pPr>
          </a:lstStyle>
          <a:p>
            <a:r>
              <a:rPr lang="en-US" dirty="0" smtClean="0"/>
              <a:t>Header Goes Here</a:t>
            </a:r>
            <a:endParaRPr lang="en-US" dirty="0"/>
          </a:p>
        </p:txBody>
      </p:sp>
      <p:sp>
        <p:nvSpPr>
          <p:cNvPr id="3" name="Footer Placeholder 2"/>
          <p:cNvSpPr>
            <a:spLocks noGrp="1"/>
          </p:cNvSpPr>
          <p:nvPr>
            <p:ph type="ftr" sz="quarter" idx="10"/>
          </p:nvPr>
        </p:nvSpPr>
        <p:spPr/>
        <p:txBody>
          <a:bodyPr/>
          <a:lstStyle/>
          <a:p>
            <a:pPr>
              <a:defRPr/>
            </a:pPr>
            <a:endParaRPr lang="en-US" dirty="0">
              <a:solidFill>
                <a:srgbClr val="000000"/>
              </a:solidFill>
            </a:endParaRPr>
          </a:p>
        </p:txBody>
      </p:sp>
      <p:sp>
        <p:nvSpPr>
          <p:cNvPr id="4" name="Slide Number Placeholder 3"/>
          <p:cNvSpPr>
            <a:spLocks noGrp="1"/>
          </p:cNvSpPr>
          <p:nvPr>
            <p:ph type="sldNum" sz="quarter" idx="11"/>
          </p:nvPr>
        </p:nvSpPr>
        <p:spPr/>
        <p:txBody>
          <a:bodyPr/>
          <a:lstStyle/>
          <a:p>
            <a:pPr algn="l"/>
            <a:fld id="{020EDDED-708C-47C4-A8EB-CD8AA8CA6A97}" type="slidenum">
              <a:rPr lang="en-US" smtClean="0">
                <a:solidFill>
                  <a:srgbClr val="000000">
                    <a:tint val="75000"/>
                  </a:srgbClr>
                </a:solidFill>
              </a:rPr>
              <a:pPr algn="l"/>
              <a:t>‹#›</a:t>
            </a:fld>
            <a:endParaRPr lang="en-US" dirty="0">
              <a:solidFill>
                <a:srgbClr val="000000">
                  <a:tint val="75000"/>
                </a:srgbClr>
              </a:solidFill>
            </a:endParaRPr>
          </a:p>
        </p:txBody>
      </p:sp>
      <p:sp>
        <p:nvSpPr>
          <p:cNvPr id="1028" name="Rectangle 4"/>
          <p:cNvSpPr>
            <a:spLocks noChangeArrowheads="1"/>
          </p:cNvSpPr>
          <p:nvPr userDrawn="1"/>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solidFill>
                <a:srgbClr val="000000"/>
              </a:solidFill>
            </a:endParaRPr>
          </a:p>
        </p:txBody>
      </p:sp>
      <p:pic>
        <p:nvPicPr>
          <p:cNvPr id="9" name="Picture 8" descr="bike boy water mod.png"/>
          <p:cNvPicPr>
            <a:picLocks noChangeAspect="1"/>
          </p:cNvPicPr>
          <p:nvPr userDrawn="1"/>
        </p:nvPicPr>
        <p:blipFill>
          <a:blip r:embed="rId2" cstate="email"/>
          <a:srcRect/>
          <a:stretch>
            <a:fillRect/>
          </a:stretch>
        </p:blipFill>
        <p:spPr>
          <a:xfrm>
            <a:off x="381000" y="0"/>
            <a:ext cx="8153400" cy="1298448"/>
          </a:xfrm>
          <a:prstGeom prst="rect">
            <a:avLst/>
          </a:prstGeom>
        </p:spPr>
      </p:pic>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Section/Conclusion 4">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209800"/>
            <a:ext cx="7772400" cy="3048000"/>
          </a:xfrm>
        </p:spPr>
        <p:txBody>
          <a:bodyPr anchor="t" anchorCtr="0"/>
          <a:lstStyle>
            <a:lvl1pPr algn="ctr">
              <a:defRPr baseline="0"/>
            </a:lvl1pPr>
          </a:lstStyle>
          <a:p>
            <a:r>
              <a:rPr lang="en-US" dirty="0" smtClean="0"/>
              <a:t>Header Goes Here</a:t>
            </a:r>
            <a:endParaRPr lang="en-US" dirty="0"/>
          </a:p>
        </p:txBody>
      </p:sp>
      <p:sp>
        <p:nvSpPr>
          <p:cNvPr id="3" name="Footer Placeholder 2"/>
          <p:cNvSpPr>
            <a:spLocks noGrp="1"/>
          </p:cNvSpPr>
          <p:nvPr>
            <p:ph type="ftr" sz="quarter" idx="10"/>
          </p:nvPr>
        </p:nvSpPr>
        <p:spPr/>
        <p:txBody>
          <a:bodyPr/>
          <a:lstStyle/>
          <a:p>
            <a:pPr>
              <a:defRPr/>
            </a:pPr>
            <a:endParaRPr lang="en-US" dirty="0">
              <a:solidFill>
                <a:srgbClr val="000000"/>
              </a:solidFill>
            </a:endParaRPr>
          </a:p>
        </p:txBody>
      </p:sp>
      <p:sp>
        <p:nvSpPr>
          <p:cNvPr id="4" name="Slide Number Placeholder 3"/>
          <p:cNvSpPr>
            <a:spLocks noGrp="1"/>
          </p:cNvSpPr>
          <p:nvPr>
            <p:ph type="sldNum" sz="quarter" idx="11"/>
          </p:nvPr>
        </p:nvSpPr>
        <p:spPr/>
        <p:txBody>
          <a:bodyPr/>
          <a:lstStyle/>
          <a:p>
            <a:pPr algn="l"/>
            <a:fld id="{020EDDED-708C-47C4-A8EB-CD8AA8CA6A97}" type="slidenum">
              <a:rPr lang="en-US" smtClean="0">
                <a:solidFill>
                  <a:srgbClr val="000000">
                    <a:tint val="75000"/>
                  </a:srgbClr>
                </a:solidFill>
              </a:rPr>
              <a:pPr algn="l"/>
              <a:t>‹#›</a:t>
            </a:fld>
            <a:endParaRPr lang="en-US" dirty="0">
              <a:solidFill>
                <a:srgbClr val="000000">
                  <a:tint val="75000"/>
                </a:srgbClr>
              </a:solidFill>
            </a:endParaRPr>
          </a:p>
        </p:txBody>
      </p:sp>
      <p:sp>
        <p:nvSpPr>
          <p:cNvPr id="1028" name="Rectangle 4"/>
          <p:cNvSpPr>
            <a:spLocks noChangeArrowheads="1"/>
          </p:cNvSpPr>
          <p:nvPr userDrawn="1"/>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solidFill>
                <a:srgbClr val="000000"/>
              </a:solidFill>
            </a:endParaRPr>
          </a:p>
        </p:txBody>
      </p:sp>
      <p:pic>
        <p:nvPicPr>
          <p:cNvPr id="8" name="Picture 7" descr="broccoli girl mod.png"/>
          <p:cNvPicPr>
            <a:picLocks noChangeAspect="1"/>
          </p:cNvPicPr>
          <p:nvPr userDrawn="1"/>
        </p:nvPicPr>
        <p:blipFill>
          <a:blip r:embed="rId2" cstate="email"/>
          <a:srcRect/>
          <a:stretch>
            <a:fillRect/>
          </a:stretch>
        </p:blipFill>
        <p:spPr>
          <a:xfrm>
            <a:off x="381000" y="0"/>
            <a:ext cx="8153400" cy="1298448"/>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6">
    <p:spTree>
      <p:nvGrpSpPr>
        <p:cNvPr id="1" name=""/>
        <p:cNvGrpSpPr/>
        <p:nvPr/>
      </p:nvGrpSpPr>
      <p:grpSpPr>
        <a:xfrm>
          <a:off x="0" y="0"/>
          <a:ext cx="0" cy="0"/>
          <a:chOff x="0" y="0"/>
          <a:chExt cx="0" cy="0"/>
        </a:xfrm>
      </p:grpSpPr>
      <p:sp>
        <p:nvSpPr>
          <p:cNvPr id="12" name="Rectangle 11"/>
          <p:cNvSpPr/>
          <p:nvPr userDrawn="1"/>
        </p:nvSpPr>
        <p:spPr>
          <a:xfrm>
            <a:off x="7991856" y="9144"/>
            <a:ext cx="1143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3" name="Rectangle 12"/>
          <p:cNvSpPr/>
          <p:nvPr userDrawn="1"/>
        </p:nvSpPr>
        <p:spPr>
          <a:xfrm>
            <a:off x="9144" y="9144"/>
            <a:ext cx="1143000" cy="1828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pic>
        <p:nvPicPr>
          <p:cNvPr id="11" name="Picture 10" descr="PPT_bubbles.jpg"/>
          <p:cNvPicPr>
            <a:picLocks noChangeAspect="1"/>
          </p:cNvPicPr>
          <p:nvPr userDrawn="1"/>
        </p:nvPicPr>
        <p:blipFill>
          <a:blip r:embed="rId2" cstate="email"/>
          <a:srcRect/>
          <a:stretch>
            <a:fillRect/>
          </a:stretch>
        </p:blipFill>
        <p:spPr bwMode="auto">
          <a:xfrm>
            <a:off x="0" y="384048"/>
            <a:ext cx="9144000" cy="4267200"/>
          </a:xfrm>
          <a:prstGeom prst="rect">
            <a:avLst/>
          </a:prstGeom>
          <a:noFill/>
          <a:ln w="9525">
            <a:noFill/>
            <a:miter lim="800000"/>
            <a:headEnd/>
            <a:tailEnd/>
          </a:ln>
        </p:spPr>
      </p:pic>
      <p:pic>
        <p:nvPicPr>
          <p:cNvPr id="6" name="Picture 5" descr="Nemours Logo.jpg"/>
          <p:cNvPicPr>
            <a:picLocks noChangeAspect="1"/>
          </p:cNvPicPr>
          <p:nvPr userDrawn="1"/>
        </p:nvPicPr>
        <p:blipFill>
          <a:blip r:embed="rId3" cstate="email"/>
          <a:srcRect/>
          <a:stretch>
            <a:fillRect/>
          </a:stretch>
        </p:blipFill>
        <p:spPr bwMode="auto">
          <a:xfrm>
            <a:off x="1825752" y="4800600"/>
            <a:ext cx="2085508" cy="782954"/>
          </a:xfrm>
          <a:prstGeom prst="rect">
            <a:avLst/>
          </a:prstGeom>
          <a:noFill/>
          <a:ln w="9525">
            <a:noFill/>
            <a:miter lim="800000"/>
            <a:headEnd/>
            <a:tailEnd/>
          </a:ln>
        </p:spPr>
      </p:pic>
      <p:pic>
        <p:nvPicPr>
          <p:cNvPr id="7" name="Picture 6" descr="C:\Users\ec0005\AppData\Local\Microsoft\Windows\Temporary Internet Files\Content.Outlook\LMRJ0BGX\CDC_logo_electronic_color_name.jpg"/>
          <p:cNvPicPr>
            <a:picLocks noChangeAspect="1"/>
          </p:cNvPicPr>
          <p:nvPr userDrawn="1"/>
        </p:nvPicPr>
        <p:blipFill>
          <a:blip r:embed="rId4" cstate="email"/>
          <a:srcRect/>
          <a:stretch>
            <a:fillRect/>
          </a:stretch>
        </p:blipFill>
        <p:spPr bwMode="auto">
          <a:xfrm>
            <a:off x="304800" y="4953000"/>
            <a:ext cx="835152" cy="600266"/>
          </a:xfrm>
          <a:prstGeom prst="rect">
            <a:avLst/>
          </a:prstGeom>
          <a:noFill/>
          <a:ln w="9525">
            <a:noFill/>
            <a:miter lim="800000"/>
            <a:headEnd/>
            <a:tailEnd/>
          </a:ln>
        </p:spPr>
      </p:pic>
      <p:sp>
        <p:nvSpPr>
          <p:cNvPr id="2" name="Title 1"/>
          <p:cNvSpPr>
            <a:spLocks noGrp="1"/>
          </p:cNvSpPr>
          <p:nvPr>
            <p:ph type="ctrTitle" hasCustomPrompt="1"/>
          </p:nvPr>
        </p:nvSpPr>
        <p:spPr>
          <a:xfrm>
            <a:off x="4876800" y="838200"/>
            <a:ext cx="3810000" cy="2743200"/>
          </a:xfrm>
        </p:spPr>
        <p:txBody>
          <a:bodyPr>
            <a:normAutofit/>
          </a:bodyPr>
          <a:lstStyle>
            <a:lvl1pPr algn="ctr">
              <a:defRPr sz="4400" baseline="0">
                <a:latin typeface="Arial Narrow" pitchFamily="34" charset="0"/>
              </a:defRPr>
            </a:lvl1pPr>
          </a:lstStyle>
          <a:p>
            <a:r>
              <a:rPr lang="en-US" dirty="0" smtClean="0"/>
              <a:t>Title Goes Here</a:t>
            </a:r>
            <a:endParaRPr lang="en-US" dirty="0"/>
          </a:p>
        </p:txBody>
      </p:sp>
      <p:sp>
        <p:nvSpPr>
          <p:cNvPr id="3" name="Subtitle 2"/>
          <p:cNvSpPr>
            <a:spLocks noGrp="1"/>
          </p:cNvSpPr>
          <p:nvPr>
            <p:ph type="subTitle" idx="1" hasCustomPrompt="1"/>
          </p:nvPr>
        </p:nvSpPr>
        <p:spPr>
          <a:xfrm>
            <a:off x="5486400" y="4953000"/>
            <a:ext cx="2590800" cy="1143000"/>
          </a:xfrm>
        </p:spPr>
        <p:txBody>
          <a:bodyPr/>
          <a:lstStyle>
            <a:lvl1pPr marL="0" indent="0" algn="ctr">
              <a:buNone/>
              <a:defRPr baseline="0">
                <a:solidFill>
                  <a:schemeClr val="tx1">
                    <a:tint val="75000"/>
                  </a:schemeClr>
                </a:solidFill>
                <a:latin typeface="Arial Narrow"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Name Goes Here</a:t>
            </a:r>
            <a:endParaRPr lang="en-US" dirty="0"/>
          </a:p>
        </p:txBody>
      </p:sp>
      <p:sp>
        <p:nvSpPr>
          <p:cNvPr id="9" name="TextBox 8"/>
          <p:cNvSpPr txBox="1"/>
          <p:nvPr userDrawn="1"/>
        </p:nvSpPr>
        <p:spPr>
          <a:xfrm>
            <a:off x="152400" y="5704582"/>
            <a:ext cx="3733800" cy="1077218"/>
          </a:xfrm>
          <a:prstGeom prst="rect">
            <a:avLst/>
          </a:prstGeom>
          <a:noFill/>
        </p:spPr>
        <p:txBody>
          <a:bodyPr wrap="square" rtlCol="0">
            <a:spAutoFit/>
          </a:bodyPr>
          <a:lstStyle/>
          <a:p>
            <a:r>
              <a:rPr lang="en-US" sz="800" dirty="0">
                <a:solidFill>
                  <a:srgbClr val="000000"/>
                </a:solidFill>
              </a:rPr>
              <a:t>Nemours is currently funded by the Centers for Disease Control and Prevention (CDC) under a five-year Cooperative Agreement (1U58DP004102-01) to support states/localities in launching early care and education learning collaboratives focused on childhood obesity prevention.  The views expressed in written materials or publications, or by speakers and moderators do not necessarily reflect the official policies of the Department of Health and Human Services, nor does the mention of trade names, commercial practices, or organizations imply endorsement by the U.S. Government.</a:t>
            </a: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Section/Conclusion 5">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209800"/>
            <a:ext cx="7772400" cy="3048000"/>
          </a:xfrm>
        </p:spPr>
        <p:txBody>
          <a:bodyPr anchor="t" anchorCtr="0"/>
          <a:lstStyle>
            <a:lvl1pPr algn="ctr">
              <a:defRPr baseline="0"/>
            </a:lvl1pPr>
          </a:lstStyle>
          <a:p>
            <a:r>
              <a:rPr lang="en-US" dirty="0" smtClean="0"/>
              <a:t>Header Goes Here</a:t>
            </a:r>
            <a:endParaRPr lang="en-US" dirty="0"/>
          </a:p>
        </p:txBody>
      </p:sp>
      <p:sp>
        <p:nvSpPr>
          <p:cNvPr id="3" name="Footer Placeholder 2"/>
          <p:cNvSpPr>
            <a:spLocks noGrp="1"/>
          </p:cNvSpPr>
          <p:nvPr>
            <p:ph type="ftr" sz="quarter" idx="10"/>
          </p:nvPr>
        </p:nvSpPr>
        <p:spPr/>
        <p:txBody>
          <a:bodyPr/>
          <a:lstStyle/>
          <a:p>
            <a:pPr>
              <a:defRPr/>
            </a:pPr>
            <a:endParaRPr lang="en-US" dirty="0">
              <a:solidFill>
                <a:srgbClr val="000000"/>
              </a:solidFill>
            </a:endParaRPr>
          </a:p>
        </p:txBody>
      </p:sp>
      <p:sp>
        <p:nvSpPr>
          <p:cNvPr id="4" name="Slide Number Placeholder 3"/>
          <p:cNvSpPr>
            <a:spLocks noGrp="1"/>
          </p:cNvSpPr>
          <p:nvPr>
            <p:ph type="sldNum" sz="quarter" idx="11"/>
          </p:nvPr>
        </p:nvSpPr>
        <p:spPr/>
        <p:txBody>
          <a:bodyPr/>
          <a:lstStyle/>
          <a:p>
            <a:pPr algn="l"/>
            <a:fld id="{020EDDED-708C-47C4-A8EB-CD8AA8CA6A97}" type="slidenum">
              <a:rPr lang="en-US" smtClean="0">
                <a:solidFill>
                  <a:srgbClr val="000000">
                    <a:tint val="75000"/>
                  </a:srgbClr>
                </a:solidFill>
              </a:rPr>
              <a:pPr algn="l"/>
              <a:t>‹#›</a:t>
            </a:fld>
            <a:endParaRPr lang="en-US" dirty="0">
              <a:solidFill>
                <a:srgbClr val="000000">
                  <a:tint val="75000"/>
                </a:srgbClr>
              </a:solidFill>
            </a:endParaRPr>
          </a:p>
        </p:txBody>
      </p:sp>
      <p:sp>
        <p:nvSpPr>
          <p:cNvPr id="1028" name="Rectangle 4"/>
          <p:cNvSpPr>
            <a:spLocks noChangeArrowheads="1"/>
          </p:cNvSpPr>
          <p:nvPr userDrawn="1"/>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solidFill>
                <a:srgbClr val="000000"/>
              </a:solidFill>
            </a:endParaRPr>
          </a:p>
        </p:txBody>
      </p:sp>
      <p:pic>
        <p:nvPicPr>
          <p:cNvPr id="2050" name="Picture 2"/>
          <p:cNvPicPr>
            <a:picLocks noChangeAspect="1" noChangeArrowheads="1"/>
          </p:cNvPicPr>
          <p:nvPr userDrawn="1"/>
        </p:nvPicPr>
        <p:blipFill>
          <a:blip r:embed="rId2" cstate="email"/>
          <a:srcRect r="45655"/>
          <a:stretch>
            <a:fillRect/>
          </a:stretch>
        </p:blipFill>
        <p:spPr bwMode="auto">
          <a:xfrm>
            <a:off x="380999" y="0"/>
            <a:ext cx="8153401" cy="1295400"/>
          </a:xfrm>
          <a:prstGeom prst="rect">
            <a:avLst/>
          </a:prstGeom>
          <a:noFill/>
          <a:ln w="9525">
            <a:noFill/>
            <a:miter lim="800000"/>
            <a:headEnd/>
            <a:tailEnd/>
          </a:ln>
        </p:spPr>
      </p:pic>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Section/Conclusion 6">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209800"/>
            <a:ext cx="7772400" cy="3048000"/>
          </a:xfrm>
        </p:spPr>
        <p:txBody>
          <a:bodyPr anchor="t" anchorCtr="0"/>
          <a:lstStyle>
            <a:lvl1pPr algn="ctr">
              <a:defRPr baseline="0"/>
            </a:lvl1pPr>
          </a:lstStyle>
          <a:p>
            <a:r>
              <a:rPr lang="en-US" dirty="0" smtClean="0"/>
              <a:t>Header Goes Here</a:t>
            </a:r>
            <a:endParaRPr lang="en-US" dirty="0"/>
          </a:p>
        </p:txBody>
      </p:sp>
      <p:sp>
        <p:nvSpPr>
          <p:cNvPr id="3" name="Footer Placeholder 2"/>
          <p:cNvSpPr>
            <a:spLocks noGrp="1"/>
          </p:cNvSpPr>
          <p:nvPr>
            <p:ph type="ftr" sz="quarter" idx="10"/>
          </p:nvPr>
        </p:nvSpPr>
        <p:spPr/>
        <p:txBody>
          <a:bodyPr/>
          <a:lstStyle/>
          <a:p>
            <a:pPr>
              <a:defRPr/>
            </a:pPr>
            <a:endParaRPr lang="en-US" dirty="0">
              <a:solidFill>
                <a:srgbClr val="000000"/>
              </a:solidFill>
            </a:endParaRPr>
          </a:p>
        </p:txBody>
      </p:sp>
      <p:sp>
        <p:nvSpPr>
          <p:cNvPr id="4" name="Slide Number Placeholder 3"/>
          <p:cNvSpPr>
            <a:spLocks noGrp="1"/>
          </p:cNvSpPr>
          <p:nvPr>
            <p:ph type="sldNum" sz="quarter" idx="11"/>
          </p:nvPr>
        </p:nvSpPr>
        <p:spPr/>
        <p:txBody>
          <a:bodyPr/>
          <a:lstStyle/>
          <a:p>
            <a:pPr algn="l"/>
            <a:fld id="{020EDDED-708C-47C4-A8EB-CD8AA8CA6A97}" type="slidenum">
              <a:rPr lang="en-US" smtClean="0">
                <a:solidFill>
                  <a:srgbClr val="000000">
                    <a:tint val="75000"/>
                  </a:srgbClr>
                </a:solidFill>
              </a:rPr>
              <a:pPr algn="l"/>
              <a:t>‹#›</a:t>
            </a:fld>
            <a:endParaRPr lang="en-US" dirty="0">
              <a:solidFill>
                <a:srgbClr val="000000">
                  <a:tint val="75000"/>
                </a:srgbClr>
              </a:solidFill>
            </a:endParaRPr>
          </a:p>
        </p:txBody>
      </p:sp>
      <p:sp>
        <p:nvSpPr>
          <p:cNvPr id="1028" name="Rectangle 4"/>
          <p:cNvSpPr>
            <a:spLocks noChangeArrowheads="1"/>
          </p:cNvSpPr>
          <p:nvPr userDrawn="1"/>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solidFill>
                <a:srgbClr val="000000"/>
              </a:solidFill>
            </a:endParaRPr>
          </a:p>
        </p:txBody>
      </p:sp>
      <p:pic>
        <p:nvPicPr>
          <p:cNvPr id="90114" name="Picture 2"/>
          <p:cNvPicPr>
            <a:picLocks noChangeAspect="1" noChangeArrowheads="1"/>
          </p:cNvPicPr>
          <p:nvPr userDrawn="1"/>
        </p:nvPicPr>
        <p:blipFill>
          <a:blip r:embed="rId2" cstate="email"/>
          <a:srcRect/>
          <a:stretch>
            <a:fillRect/>
          </a:stretch>
        </p:blipFill>
        <p:spPr bwMode="auto">
          <a:xfrm>
            <a:off x="381000" y="0"/>
            <a:ext cx="8153400" cy="1295399"/>
          </a:xfrm>
          <a:prstGeom prst="rect">
            <a:avLst/>
          </a:prstGeom>
          <a:noFill/>
          <a:ln w="9525">
            <a:noFill/>
            <a:miter lim="800000"/>
            <a:headEnd/>
            <a:tailEnd/>
          </a:ln>
        </p:spPr>
      </p:pic>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Section/Conclusion 7">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209800"/>
            <a:ext cx="7772400" cy="3048000"/>
          </a:xfrm>
        </p:spPr>
        <p:txBody>
          <a:bodyPr anchor="t" anchorCtr="0"/>
          <a:lstStyle>
            <a:lvl1pPr algn="ctr">
              <a:defRPr baseline="0"/>
            </a:lvl1pPr>
          </a:lstStyle>
          <a:p>
            <a:r>
              <a:rPr lang="en-US" dirty="0" smtClean="0"/>
              <a:t>Header Goes Here</a:t>
            </a:r>
            <a:endParaRPr lang="en-US" dirty="0"/>
          </a:p>
        </p:txBody>
      </p:sp>
      <p:sp>
        <p:nvSpPr>
          <p:cNvPr id="3" name="Footer Placeholder 2"/>
          <p:cNvSpPr>
            <a:spLocks noGrp="1"/>
          </p:cNvSpPr>
          <p:nvPr>
            <p:ph type="ftr" sz="quarter" idx="10"/>
          </p:nvPr>
        </p:nvSpPr>
        <p:spPr/>
        <p:txBody>
          <a:bodyPr/>
          <a:lstStyle/>
          <a:p>
            <a:pPr>
              <a:defRPr/>
            </a:pPr>
            <a:endParaRPr lang="en-US" dirty="0">
              <a:solidFill>
                <a:srgbClr val="000000"/>
              </a:solidFill>
            </a:endParaRPr>
          </a:p>
        </p:txBody>
      </p:sp>
      <p:sp>
        <p:nvSpPr>
          <p:cNvPr id="4" name="Slide Number Placeholder 3"/>
          <p:cNvSpPr>
            <a:spLocks noGrp="1"/>
          </p:cNvSpPr>
          <p:nvPr>
            <p:ph type="sldNum" sz="quarter" idx="11"/>
          </p:nvPr>
        </p:nvSpPr>
        <p:spPr/>
        <p:txBody>
          <a:bodyPr/>
          <a:lstStyle/>
          <a:p>
            <a:pPr algn="l"/>
            <a:fld id="{020EDDED-708C-47C4-A8EB-CD8AA8CA6A97}" type="slidenum">
              <a:rPr lang="en-US" smtClean="0">
                <a:solidFill>
                  <a:srgbClr val="000000">
                    <a:tint val="75000"/>
                  </a:srgbClr>
                </a:solidFill>
              </a:rPr>
              <a:pPr algn="l"/>
              <a:t>‹#›</a:t>
            </a:fld>
            <a:endParaRPr lang="en-US" dirty="0">
              <a:solidFill>
                <a:srgbClr val="000000">
                  <a:tint val="75000"/>
                </a:srgbClr>
              </a:solidFill>
            </a:endParaRPr>
          </a:p>
        </p:txBody>
      </p:sp>
      <p:sp>
        <p:nvSpPr>
          <p:cNvPr id="1028" name="Rectangle 4"/>
          <p:cNvSpPr>
            <a:spLocks noChangeArrowheads="1"/>
          </p:cNvSpPr>
          <p:nvPr userDrawn="1"/>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solidFill>
                <a:srgbClr val="000000"/>
              </a:solidFill>
            </a:endParaRPr>
          </a:p>
        </p:txBody>
      </p:sp>
      <p:pic>
        <p:nvPicPr>
          <p:cNvPr id="91138" name="Picture 2"/>
          <p:cNvPicPr>
            <a:picLocks noChangeAspect="1" noChangeArrowheads="1"/>
          </p:cNvPicPr>
          <p:nvPr userDrawn="1"/>
        </p:nvPicPr>
        <p:blipFill>
          <a:blip r:embed="rId2" cstate="email"/>
          <a:srcRect/>
          <a:stretch>
            <a:fillRect/>
          </a:stretch>
        </p:blipFill>
        <p:spPr bwMode="auto">
          <a:xfrm>
            <a:off x="380999" y="0"/>
            <a:ext cx="8153401" cy="1295400"/>
          </a:xfrm>
          <a:prstGeom prst="rect">
            <a:avLst/>
          </a:prstGeom>
          <a:noFill/>
          <a:ln w="9525">
            <a:noFill/>
            <a:miter lim="800000"/>
            <a:headEnd/>
            <a:tailEnd/>
          </a:ln>
        </p:spPr>
      </p:pic>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Section/Conclusion 8">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209800"/>
            <a:ext cx="7772400" cy="3048000"/>
          </a:xfrm>
        </p:spPr>
        <p:txBody>
          <a:bodyPr anchor="t" anchorCtr="0"/>
          <a:lstStyle>
            <a:lvl1pPr algn="ctr">
              <a:defRPr baseline="0"/>
            </a:lvl1pPr>
          </a:lstStyle>
          <a:p>
            <a:r>
              <a:rPr lang="en-US" dirty="0" smtClean="0"/>
              <a:t>Header Goes Here</a:t>
            </a:r>
            <a:endParaRPr lang="en-US" dirty="0"/>
          </a:p>
        </p:txBody>
      </p:sp>
      <p:sp>
        <p:nvSpPr>
          <p:cNvPr id="3" name="Footer Placeholder 2"/>
          <p:cNvSpPr>
            <a:spLocks noGrp="1"/>
          </p:cNvSpPr>
          <p:nvPr>
            <p:ph type="ftr" sz="quarter" idx="10"/>
          </p:nvPr>
        </p:nvSpPr>
        <p:spPr/>
        <p:txBody>
          <a:bodyPr/>
          <a:lstStyle/>
          <a:p>
            <a:pPr>
              <a:defRPr/>
            </a:pPr>
            <a:endParaRPr lang="en-US" dirty="0">
              <a:solidFill>
                <a:srgbClr val="000000"/>
              </a:solidFill>
            </a:endParaRPr>
          </a:p>
        </p:txBody>
      </p:sp>
      <p:sp>
        <p:nvSpPr>
          <p:cNvPr id="4" name="Slide Number Placeholder 3"/>
          <p:cNvSpPr>
            <a:spLocks noGrp="1"/>
          </p:cNvSpPr>
          <p:nvPr>
            <p:ph type="sldNum" sz="quarter" idx="11"/>
          </p:nvPr>
        </p:nvSpPr>
        <p:spPr/>
        <p:txBody>
          <a:bodyPr/>
          <a:lstStyle/>
          <a:p>
            <a:pPr algn="l"/>
            <a:fld id="{020EDDED-708C-47C4-A8EB-CD8AA8CA6A97}" type="slidenum">
              <a:rPr lang="en-US" smtClean="0">
                <a:solidFill>
                  <a:srgbClr val="000000">
                    <a:tint val="75000"/>
                  </a:srgbClr>
                </a:solidFill>
              </a:rPr>
              <a:pPr algn="l"/>
              <a:t>‹#›</a:t>
            </a:fld>
            <a:endParaRPr lang="en-US" dirty="0">
              <a:solidFill>
                <a:srgbClr val="000000">
                  <a:tint val="75000"/>
                </a:srgbClr>
              </a:solidFill>
            </a:endParaRPr>
          </a:p>
        </p:txBody>
      </p:sp>
      <p:sp>
        <p:nvSpPr>
          <p:cNvPr id="1028" name="Rectangle 4"/>
          <p:cNvSpPr>
            <a:spLocks noChangeArrowheads="1"/>
          </p:cNvSpPr>
          <p:nvPr userDrawn="1"/>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solidFill>
                <a:srgbClr val="000000"/>
              </a:solidFill>
            </a:endParaRPr>
          </a:p>
        </p:txBody>
      </p:sp>
      <p:pic>
        <p:nvPicPr>
          <p:cNvPr id="8" name="Picture 7" descr="fam mod.png"/>
          <p:cNvPicPr>
            <a:picLocks noChangeAspect="1"/>
          </p:cNvPicPr>
          <p:nvPr userDrawn="1"/>
        </p:nvPicPr>
        <p:blipFill>
          <a:blip r:embed="rId2" cstate="email"/>
          <a:srcRect/>
          <a:stretch>
            <a:fillRect/>
          </a:stretch>
        </p:blipFill>
        <p:spPr>
          <a:xfrm>
            <a:off x="381000" y="0"/>
            <a:ext cx="8153400" cy="1298448"/>
          </a:xfrm>
          <a:prstGeom prst="rect">
            <a:avLst/>
          </a:prstGeom>
        </p:spPr>
      </p:pic>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Section/Conclusion 9">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209800"/>
            <a:ext cx="7772400" cy="3048000"/>
          </a:xfrm>
        </p:spPr>
        <p:txBody>
          <a:bodyPr anchor="t" anchorCtr="0"/>
          <a:lstStyle>
            <a:lvl1pPr algn="ctr">
              <a:defRPr baseline="0"/>
            </a:lvl1pPr>
          </a:lstStyle>
          <a:p>
            <a:r>
              <a:rPr lang="en-US" dirty="0" smtClean="0"/>
              <a:t>Header Goes Here</a:t>
            </a:r>
            <a:endParaRPr lang="en-US" dirty="0"/>
          </a:p>
        </p:txBody>
      </p:sp>
      <p:sp>
        <p:nvSpPr>
          <p:cNvPr id="3" name="Footer Placeholder 2"/>
          <p:cNvSpPr>
            <a:spLocks noGrp="1"/>
          </p:cNvSpPr>
          <p:nvPr>
            <p:ph type="ftr" sz="quarter" idx="10"/>
          </p:nvPr>
        </p:nvSpPr>
        <p:spPr/>
        <p:txBody>
          <a:bodyPr/>
          <a:lstStyle/>
          <a:p>
            <a:pPr>
              <a:defRPr/>
            </a:pPr>
            <a:endParaRPr lang="en-US" dirty="0">
              <a:solidFill>
                <a:srgbClr val="000000"/>
              </a:solidFill>
            </a:endParaRPr>
          </a:p>
        </p:txBody>
      </p:sp>
      <p:sp>
        <p:nvSpPr>
          <p:cNvPr id="4" name="Slide Number Placeholder 3"/>
          <p:cNvSpPr>
            <a:spLocks noGrp="1"/>
          </p:cNvSpPr>
          <p:nvPr>
            <p:ph type="sldNum" sz="quarter" idx="11"/>
          </p:nvPr>
        </p:nvSpPr>
        <p:spPr/>
        <p:txBody>
          <a:bodyPr/>
          <a:lstStyle/>
          <a:p>
            <a:pPr algn="l"/>
            <a:fld id="{020EDDED-708C-47C4-A8EB-CD8AA8CA6A97}" type="slidenum">
              <a:rPr lang="en-US" smtClean="0">
                <a:solidFill>
                  <a:srgbClr val="000000">
                    <a:tint val="75000"/>
                  </a:srgbClr>
                </a:solidFill>
              </a:rPr>
              <a:pPr algn="l"/>
              <a:t>‹#›</a:t>
            </a:fld>
            <a:endParaRPr lang="en-US" dirty="0">
              <a:solidFill>
                <a:srgbClr val="000000">
                  <a:tint val="75000"/>
                </a:srgbClr>
              </a:solidFill>
            </a:endParaRPr>
          </a:p>
        </p:txBody>
      </p:sp>
      <p:sp>
        <p:nvSpPr>
          <p:cNvPr id="1028" name="Rectangle 4"/>
          <p:cNvSpPr>
            <a:spLocks noChangeArrowheads="1"/>
          </p:cNvSpPr>
          <p:nvPr userDrawn="1"/>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solidFill>
                <a:srgbClr val="000000"/>
              </a:solidFill>
            </a:endParaRPr>
          </a:p>
        </p:txBody>
      </p:sp>
      <p:pic>
        <p:nvPicPr>
          <p:cNvPr id="92162" name="Picture 2"/>
          <p:cNvPicPr>
            <a:picLocks noChangeAspect="1" noChangeArrowheads="1"/>
          </p:cNvPicPr>
          <p:nvPr userDrawn="1"/>
        </p:nvPicPr>
        <p:blipFill>
          <a:blip r:embed="rId2" cstate="email"/>
          <a:srcRect/>
          <a:stretch>
            <a:fillRect/>
          </a:stretch>
        </p:blipFill>
        <p:spPr bwMode="auto">
          <a:xfrm>
            <a:off x="381000" y="0"/>
            <a:ext cx="8153400" cy="1295400"/>
          </a:xfrm>
          <a:prstGeom prst="rect">
            <a:avLst/>
          </a:prstGeom>
          <a:noFill/>
          <a:ln w="9525">
            <a:noFill/>
            <a:miter lim="800000"/>
            <a:headEnd/>
            <a:tailEnd/>
          </a:ln>
        </p:spPr>
      </p:pic>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Section/Conclusion 10">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209800"/>
            <a:ext cx="7772400" cy="3048000"/>
          </a:xfrm>
        </p:spPr>
        <p:txBody>
          <a:bodyPr anchor="t" anchorCtr="0"/>
          <a:lstStyle>
            <a:lvl1pPr algn="ctr">
              <a:defRPr baseline="0"/>
            </a:lvl1pPr>
          </a:lstStyle>
          <a:p>
            <a:r>
              <a:rPr lang="en-US" dirty="0" smtClean="0"/>
              <a:t>Header Goes Here</a:t>
            </a:r>
            <a:endParaRPr lang="en-US" dirty="0"/>
          </a:p>
        </p:txBody>
      </p:sp>
      <p:sp>
        <p:nvSpPr>
          <p:cNvPr id="3" name="Footer Placeholder 2"/>
          <p:cNvSpPr>
            <a:spLocks noGrp="1"/>
          </p:cNvSpPr>
          <p:nvPr>
            <p:ph type="ftr" sz="quarter" idx="10"/>
          </p:nvPr>
        </p:nvSpPr>
        <p:spPr/>
        <p:txBody>
          <a:bodyPr/>
          <a:lstStyle/>
          <a:p>
            <a:pPr>
              <a:defRPr/>
            </a:pPr>
            <a:endParaRPr lang="en-US" dirty="0">
              <a:solidFill>
                <a:srgbClr val="000000"/>
              </a:solidFill>
            </a:endParaRPr>
          </a:p>
        </p:txBody>
      </p:sp>
      <p:sp>
        <p:nvSpPr>
          <p:cNvPr id="4" name="Slide Number Placeholder 3"/>
          <p:cNvSpPr>
            <a:spLocks noGrp="1"/>
          </p:cNvSpPr>
          <p:nvPr>
            <p:ph type="sldNum" sz="quarter" idx="11"/>
          </p:nvPr>
        </p:nvSpPr>
        <p:spPr/>
        <p:txBody>
          <a:bodyPr/>
          <a:lstStyle/>
          <a:p>
            <a:pPr algn="l"/>
            <a:fld id="{020EDDED-708C-47C4-A8EB-CD8AA8CA6A97}" type="slidenum">
              <a:rPr lang="en-US" smtClean="0">
                <a:solidFill>
                  <a:srgbClr val="000000">
                    <a:tint val="75000"/>
                  </a:srgbClr>
                </a:solidFill>
              </a:rPr>
              <a:pPr algn="l"/>
              <a:t>‹#›</a:t>
            </a:fld>
            <a:endParaRPr lang="en-US" dirty="0">
              <a:solidFill>
                <a:srgbClr val="000000">
                  <a:tint val="75000"/>
                </a:srgbClr>
              </a:solidFill>
            </a:endParaRPr>
          </a:p>
        </p:txBody>
      </p:sp>
      <p:sp>
        <p:nvSpPr>
          <p:cNvPr id="1028" name="Rectangle 4"/>
          <p:cNvSpPr>
            <a:spLocks noChangeArrowheads="1"/>
          </p:cNvSpPr>
          <p:nvPr userDrawn="1"/>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solidFill>
                <a:srgbClr val="000000"/>
              </a:solidFill>
            </a:endParaRPr>
          </a:p>
        </p:txBody>
      </p:sp>
      <p:pic>
        <p:nvPicPr>
          <p:cNvPr id="7" name="Picture 6" descr="cherry girl mod.png"/>
          <p:cNvPicPr>
            <a:picLocks noChangeAspect="1"/>
          </p:cNvPicPr>
          <p:nvPr userDrawn="1"/>
        </p:nvPicPr>
        <p:blipFill>
          <a:blip r:embed="rId2" cstate="email"/>
          <a:srcRect/>
          <a:stretch>
            <a:fillRect/>
          </a:stretch>
        </p:blipFill>
        <p:spPr>
          <a:xfrm>
            <a:off x="381000" y="0"/>
            <a:ext cx="8153400" cy="1298448"/>
          </a:xfrm>
          <a:prstGeom prst="rect">
            <a:avLst/>
          </a:prstGeom>
        </p:spPr>
      </p:pic>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Section/Conclusion 1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209800"/>
            <a:ext cx="7772400" cy="3048000"/>
          </a:xfrm>
        </p:spPr>
        <p:txBody>
          <a:bodyPr anchor="t" anchorCtr="0"/>
          <a:lstStyle>
            <a:lvl1pPr algn="ctr">
              <a:defRPr baseline="0"/>
            </a:lvl1pPr>
          </a:lstStyle>
          <a:p>
            <a:r>
              <a:rPr lang="en-US" dirty="0" smtClean="0"/>
              <a:t>Header Goes Here</a:t>
            </a:r>
            <a:endParaRPr lang="en-US" dirty="0"/>
          </a:p>
        </p:txBody>
      </p:sp>
      <p:sp>
        <p:nvSpPr>
          <p:cNvPr id="3" name="Footer Placeholder 2"/>
          <p:cNvSpPr>
            <a:spLocks noGrp="1"/>
          </p:cNvSpPr>
          <p:nvPr>
            <p:ph type="ftr" sz="quarter" idx="10"/>
          </p:nvPr>
        </p:nvSpPr>
        <p:spPr/>
        <p:txBody>
          <a:bodyPr/>
          <a:lstStyle/>
          <a:p>
            <a:pPr>
              <a:defRPr/>
            </a:pPr>
            <a:endParaRPr lang="en-US" dirty="0">
              <a:solidFill>
                <a:srgbClr val="000000"/>
              </a:solidFill>
            </a:endParaRPr>
          </a:p>
        </p:txBody>
      </p:sp>
      <p:sp>
        <p:nvSpPr>
          <p:cNvPr id="4" name="Slide Number Placeholder 3"/>
          <p:cNvSpPr>
            <a:spLocks noGrp="1"/>
          </p:cNvSpPr>
          <p:nvPr>
            <p:ph type="sldNum" sz="quarter" idx="11"/>
          </p:nvPr>
        </p:nvSpPr>
        <p:spPr/>
        <p:txBody>
          <a:bodyPr/>
          <a:lstStyle/>
          <a:p>
            <a:pPr algn="l"/>
            <a:fld id="{020EDDED-708C-47C4-A8EB-CD8AA8CA6A97}" type="slidenum">
              <a:rPr lang="en-US" smtClean="0">
                <a:solidFill>
                  <a:srgbClr val="000000">
                    <a:tint val="75000"/>
                  </a:srgbClr>
                </a:solidFill>
              </a:rPr>
              <a:pPr algn="l"/>
              <a:t>‹#›</a:t>
            </a:fld>
            <a:endParaRPr lang="en-US" dirty="0">
              <a:solidFill>
                <a:srgbClr val="000000">
                  <a:tint val="75000"/>
                </a:srgbClr>
              </a:solidFill>
            </a:endParaRPr>
          </a:p>
        </p:txBody>
      </p:sp>
      <p:sp>
        <p:nvSpPr>
          <p:cNvPr id="1028" name="Rectangle 4"/>
          <p:cNvSpPr>
            <a:spLocks noChangeArrowheads="1"/>
          </p:cNvSpPr>
          <p:nvPr userDrawn="1"/>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solidFill>
                <a:srgbClr val="000000"/>
              </a:solidFill>
            </a:endParaRPr>
          </a:p>
        </p:txBody>
      </p:sp>
      <p:sp>
        <p:nvSpPr>
          <p:cNvPr id="62466" name="Rectangle 2"/>
          <p:cNvSpPr>
            <a:spLocks noChangeArrowheads="1"/>
          </p:cNvSpPr>
          <p:nvPr userDrawn="1"/>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solidFill>
                <a:srgbClr val="000000"/>
              </a:solidFill>
            </a:endParaRPr>
          </a:p>
        </p:txBody>
      </p:sp>
      <p:pic>
        <p:nvPicPr>
          <p:cNvPr id="62467" name="Picture 3"/>
          <p:cNvPicPr>
            <a:picLocks noChangeAspect="1" noChangeArrowheads="1"/>
          </p:cNvPicPr>
          <p:nvPr userDrawn="1"/>
        </p:nvPicPr>
        <p:blipFill>
          <a:blip r:embed="rId2" cstate="email"/>
          <a:srcRect r="32563"/>
          <a:stretch>
            <a:fillRect/>
          </a:stretch>
        </p:blipFill>
        <p:spPr bwMode="auto">
          <a:xfrm>
            <a:off x="381000" y="0"/>
            <a:ext cx="8153400" cy="1295400"/>
          </a:xfrm>
          <a:prstGeom prst="rect">
            <a:avLst/>
          </a:prstGeom>
          <a:noFill/>
          <a:ln w="9525">
            <a:noFill/>
            <a:miter lim="800000"/>
            <a:headEnd/>
            <a:tailEnd/>
          </a:ln>
        </p:spPr>
      </p:pic>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Section/Conclusion 1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209800"/>
            <a:ext cx="7772400" cy="3048000"/>
          </a:xfrm>
        </p:spPr>
        <p:txBody>
          <a:bodyPr anchor="t" anchorCtr="0"/>
          <a:lstStyle>
            <a:lvl1pPr algn="ctr">
              <a:defRPr baseline="0"/>
            </a:lvl1pPr>
          </a:lstStyle>
          <a:p>
            <a:r>
              <a:rPr lang="en-US" dirty="0" smtClean="0"/>
              <a:t>Header Goes Here</a:t>
            </a:r>
            <a:endParaRPr lang="en-US" dirty="0"/>
          </a:p>
        </p:txBody>
      </p:sp>
      <p:sp>
        <p:nvSpPr>
          <p:cNvPr id="3" name="Footer Placeholder 2"/>
          <p:cNvSpPr>
            <a:spLocks noGrp="1"/>
          </p:cNvSpPr>
          <p:nvPr>
            <p:ph type="ftr" sz="quarter" idx="10"/>
          </p:nvPr>
        </p:nvSpPr>
        <p:spPr/>
        <p:txBody>
          <a:bodyPr/>
          <a:lstStyle/>
          <a:p>
            <a:pPr>
              <a:defRPr/>
            </a:pPr>
            <a:endParaRPr lang="en-US" dirty="0">
              <a:solidFill>
                <a:srgbClr val="000000"/>
              </a:solidFill>
            </a:endParaRPr>
          </a:p>
        </p:txBody>
      </p:sp>
      <p:sp>
        <p:nvSpPr>
          <p:cNvPr id="4" name="Slide Number Placeholder 3"/>
          <p:cNvSpPr>
            <a:spLocks noGrp="1"/>
          </p:cNvSpPr>
          <p:nvPr>
            <p:ph type="sldNum" sz="quarter" idx="11"/>
          </p:nvPr>
        </p:nvSpPr>
        <p:spPr/>
        <p:txBody>
          <a:bodyPr/>
          <a:lstStyle/>
          <a:p>
            <a:pPr algn="l"/>
            <a:fld id="{020EDDED-708C-47C4-A8EB-CD8AA8CA6A97}" type="slidenum">
              <a:rPr lang="en-US" smtClean="0">
                <a:solidFill>
                  <a:srgbClr val="000000">
                    <a:tint val="75000"/>
                  </a:srgbClr>
                </a:solidFill>
              </a:rPr>
              <a:pPr algn="l"/>
              <a:t>‹#›</a:t>
            </a:fld>
            <a:endParaRPr lang="en-US" dirty="0">
              <a:solidFill>
                <a:srgbClr val="000000">
                  <a:tint val="75000"/>
                </a:srgbClr>
              </a:solidFill>
            </a:endParaRPr>
          </a:p>
        </p:txBody>
      </p:sp>
      <p:sp>
        <p:nvSpPr>
          <p:cNvPr id="1028" name="Rectangle 4"/>
          <p:cNvSpPr>
            <a:spLocks noChangeArrowheads="1"/>
          </p:cNvSpPr>
          <p:nvPr userDrawn="1"/>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solidFill>
                <a:srgbClr val="000000"/>
              </a:solidFill>
            </a:endParaRPr>
          </a:p>
        </p:txBody>
      </p:sp>
      <p:pic>
        <p:nvPicPr>
          <p:cNvPr id="93186" name="Picture 2"/>
          <p:cNvPicPr>
            <a:picLocks noChangeAspect="1" noChangeArrowheads="1"/>
          </p:cNvPicPr>
          <p:nvPr userDrawn="1"/>
        </p:nvPicPr>
        <p:blipFill>
          <a:blip r:embed="rId2" cstate="email"/>
          <a:srcRect/>
          <a:stretch>
            <a:fillRect/>
          </a:stretch>
        </p:blipFill>
        <p:spPr bwMode="auto">
          <a:xfrm>
            <a:off x="381000" y="0"/>
            <a:ext cx="8153400" cy="1296365"/>
          </a:xfrm>
          <a:prstGeom prst="rect">
            <a:avLst/>
          </a:prstGeom>
          <a:noFill/>
          <a:ln w="9525">
            <a:noFill/>
            <a:miter lim="800000"/>
            <a:headEnd/>
            <a:tailEnd/>
          </a:ln>
        </p:spPr>
      </p:pic>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Section/Conclusion 13">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209800"/>
            <a:ext cx="7772400" cy="3048000"/>
          </a:xfrm>
        </p:spPr>
        <p:txBody>
          <a:bodyPr anchor="t" anchorCtr="0"/>
          <a:lstStyle>
            <a:lvl1pPr algn="ctr">
              <a:defRPr baseline="0"/>
            </a:lvl1pPr>
          </a:lstStyle>
          <a:p>
            <a:r>
              <a:rPr lang="en-US" dirty="0" smtClean="0"/>
              <a:t>Header Goes Here</a:t>
            </a:r>
            <a:endParaRPr lang="en-US" dirty="0"/>
          </a:p>
        </p:txBody>
      </p:sp>
      <p:sp>
        <p:nvSpPr>
          <p:cNvPr id="3" name="Footer Placeholder 2"/>
          <p:cNvSpPr>
            <a:spLocks noGrp="1"/>
          </p:cNvSpPr>
          <p:nvPr>
            <p:ph type="ftr" sz="quarter" idx="10"/>
          </p:nvPr>
        </p:nvSpPr>
        <p:spPr/>
        <p:txBody>
          <a:bodyPr/>
          <a:lstStyle/>
          <a:p>
            <a:pPr>
              <a:defRPr/>
            </a:pPr>
            <a:endParaRPr lang="en-US" dirty="0">
              <a:solidFill>
                <a:srgbClr val="000000"/>
              </a:solidFill>
            </a:endParaRPr>
          </a:p>
        </p:txBody>
      </p:sp>
      <p:sp>
        <p:nvSpPr>
          <p:cNvPr id="4" name="Slide Number Placeholder 3"/>
          <p:cNvSpPr>
            <a:spLocks noGrp="1"/>
          </p:cNvSpPr>
          <p:nvPr>
            <p:ph type="sldNum" sz="quarter" idx="11"/>
          </p:nvPr>
        </p:nvSpPr>
        <p:spPr/>
        <p:txBody>
          <a:bodyPr/>
          <a:lstStyle/>
          <a:p>
            <a:pPr algn="l"/>
            <a:fld id="{020EDDED-708C-47C4-A8EB-CD8AA8CA6A97}" type="slidenum">
              <a:rPr lang="en-US" smtClean="0">
                <a:solidFill>
                  <a:srgbClr val="000000">
                    <a:tint val="75000"/>
                  </a:srgbClr>
                </a:solidFill>
              </a:rPr>
              <a:pPr algn="l"/>
              <a:t>‹#›</a:t>
            </a:fld>
            <a:endParaRPr lang="en-US" dirty="0">
              <a:solidFill>
                <a:srgbClr val="000000">
                  <a:tint val="75000"/>
                </a:srgbClr>
              </a:solidFill>
            </a:endParaRPr>
          </a:p>
        </p:txBody>
      </p:sp>
      <p:sp>
        <p:nvSpPr>
          <p:cNvPr id="1028" name="Rectangle 4"/>
          <p:cNvSpPr>
            <a:spLocks noChangeArrowheads="1"/>
          </p:cNvSpPr>
          <p:nvPr userDrawn="1"/>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solidFill>
                <a:srgbClr val="000000"/>
              </a:solidFill>
            </a:endParaRPr>
          </a:p>
        </p:txBody>
      </p:sp>
      <p:pic>
        <p:nvPicPr>
          <p:cNvPr id="7" name="Picture 6" descr="mom mod.png"/>
          <p:cNvPicPr>
            <a:picLocks noChangeAspect="1"/>
          </p:cNvPicPr>
          <p:nvPr userDrawn="1"/>
        </p:nvPicPr>
        <p:blipFill>
          <a:blip r:embed="rId2" cstate="email"/>
          <a:srcRect/>
          <a:stretch>
            <a:fillRect/>
          </a:stretch>
        </p:blipFill>
        <p:spPr>
          <a:xfrm>
            <a:off x="381000" y="0"/>
            <a:ext cx="8153400" cy="1298448"/>
          </a:xfrm>
          <a:prstGeom prst="rect">
            <a:avLst/>
          </a:prstGeom>
        </p:spPr>
      </p:pic>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Section/Conclusion 14">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209800"/>
            <a:ext cx="7772400" cy="3048000"/>
          </a:xfrm>
        </p:spPr>
        <p:txBody>
          <a:bodyPr anchor="t" anchorCtr="0"/>
          <a:lstStyle>
            <a:lvl1pPr algn="ctr">
              <a:defRPr baseline="0"/>
            </a:lvl1pPr>
          </a:lstStyle>
          <a:p>
            <a:r>
              <a:rPr lang="en-US" dirty="0" smtClean="0"/>
              <a:t>Header Goes Here</a:t>
            </a:r>
            <a:endParaRPr lang="en-US" dirty="0"/>
          </a:p>
        </p:txBody>
      </p:sp>
      <p:sp>
        <p:nvSpPr>
          <p:cNvPr id="3" name="Footer Placeholder 2"/>
          <p:cNvSpPr>
            <a:spLocks noGrp="1"/>
          </p:cNvSpPr>
          <p:nvPr>
            <p:ph type="ftr" sz="quarter" idx="10"/>
          </p:nvPr>
        </p:nvSpPr>
        <p:spPr/>
        <p:txBody>
          <a:bodyPr/>
          <a:lstStyle/>
          <a:p>
            <a:pPr>
              <a:defRPr/>
            </a:pPr>
            <a:endParaRPr lang="en-US" dirty="0">
              <a:solidFill>
                <a:srgbClr val="000000"/>
              </a:solidFill>
            </a:endParaRPr>
          </a:p>
        </p:txBody>
      </p:sp>
      <p:sp>
        <p:nvSpPr>
          <p:cNvPr id="4" name="Slide Number Placeholder 3"/>
          <p:cNvSpPr>
            <a:spLocks noGrp="1"/>
          </p:cNvSpPr>
          <p:nvPr>
            <p:ph type="sldNum" sz="quarter" idx="11"/>
          </p:nvPr>
        </p:nvSpPr>
        <p:spPr/>
        <p:txBody>
          <a:bodyPr/>
          <a:lstStyle/>
          <a:p>
            <a:pPr algn="l"/>
            <a:fld id="{020EDDED-708C-47C4-A8EB-CD8AA8CA6A97}" type="slidenum">
              <a:rPr lang="en-US" smtClean="0">
                <a:solidFill>
                  <a:srgbClr val="000000">
                    <a:tint val="75000"/>
                  </a:srgbClr>
                </a:solidFill>
              </a:rPr>
              <a:pPr algn="l"/>
              <a:t>‹#›</a:t>
            </a:fld>
            <a:endParaRPr lang="en-US" dirty="0">
              <a:solidFill>
                <a:srgbClr val="000000">
                  <a:tint val="75000"/>
                </a:srgbClr>
              </a:solidFill>
            </a:endParaRPr>
          </a:p>
        </p:txBody>
      </p:sp>
      <p:sp>
        <p:nvSpPr>
          <p:cNvPr id="1028" name="Rectangle 4"/>
          <p:cNvSpPr>
            <a:spLocks noChangeArrowheads="1"/>
          </p:cNvSpPr>
          <p:nvPr userDrawn="1"/>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solidFill>
                <a:srgbClr val="000000"/>
              </a:solidFill>
            </a:endParaRPr>
          </a:p>
        </p:txBody>
      </p:sp>
      <p:pic>
        <p:nvPicPr>
          <p:cNvPr id="94210" name="Picture 2"/>
          <p:cNvPicPr>
            <a:picLocks noChangeAspect="1" noChangeArrowheads="1"/>
          </p:cNvPicPr>
          <p:nvPr userDrawn="1"/>
        </p:nvPicPr>
        <p:blipFill>
          <a:blip r:embed="rId2" cstate="email"/>
          <a:srcRect/>
          <a:stretch>
            <a:fillRect/>
          </a:stretch>
        </p:blipFill>
        <p:spPr bwMode="auto">
          <a:xfrm>
            <a:off x="381000" y="0"/>
            <a:ext cx="8153400" cy="1296364"/>
          </a:xfrm>
          <a:prstGeom prst="rect">
            <a:avLst/>
          </a:prstGeom>
          <a:noFill/>
          <a:ln w="9525">
            <a:noFill/>
            <a:miter lim="800000"/>
            <a:headEnd/>
            <a:tailEnd/>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7">
    <p:spTree>
      <p:nvGrpSpPr>
        <p:cNvPr id="1" name=""/>
        <p:cNvGrpSpPr/>
        <p:nvPr/>
      </p:nvGrpSpPr>
      <p:grpSpPr>
        <a:xfrm>
          <a:off x="0" y="0"/>
          <a:ext cx="0" cy="0"/>
          <a:chOff x="0" y="0"/>
          <a:chExt cx="0" cy="0"/>
        </a:xfrm>
      </p:grpSpPr>
      <p:sp>
        <p:nvSpPr>
          <p:cNvPr id="12" name="Rectangle 11"/>
          <p:cNvSpPr/>
          <p:nvPr userDrawn="1"/>
        </p:nvSpPr>
        <p:spPr>
          <a:xfrm>
            <a:off x="7991856" y="9144"/>
            <a:ext cx="1143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3" name="Rectangle 12"/>
          <p:cNvSpPr/>
          <p:nvPr userDrawn="1"/>
        </p:nvSpPr>
        <p:spPr>
          <a:xfrm>
            <a:off x="9144" y="9144"/>
            <a:ext cx="1143000" cy="1828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pic>
        <p:nvPicPr>
          <p:cNvPr id="11" name="Picture 9" descr="PPT_carrots.jpg"/>
          <p:cNvPicPr>
            <a:picLocks noChangeAspect="1"/>
          </p:cNvPicPr>
          <p:nvPr userDrawn="1"/>
        </p:nvPicPr>
        <p:blipFill>
          <a:blip r:embed="rId2" cstate="email"/>
          <a:srcRect/>
          <a:stretch>
            <a:fillRect/>
          </a:stretch>
        </p:blipFill>
        <p:spPr bwMode="auto">
          <a:xfrm>
            <a:off x="0" y="384048"/>
            <a:ext cx="9158288" cy="4267200"/>
          </a:xfrm>
          <a:prstGeom prst="rect">
            <a:avLst/>
          </a:prstGeom>
          <a:noFill/>
          <a:ln w="9525">
            <a:noFill/>
            <a:miter lim="800000"/>
            <a:headEnd/>
            <a:tailEnd/>
          </a:ln>
        </p:spPr>
      </p:pic>
      <p:pic>
        <p:nvPicPr>
          <p:cNvPr id="6" name="Picture 5" descr="Nemours Logo.jpg"/>
          <p:cNvPicPr>
            <a:picLocks noChangeAspect="1"/>
          </p:cNvPicPr>
          <p:nvPr userDrawn="1"/>
        </p:nvPicPr>
        <p:blipFill>
          <a:blip r:embed="rId3" cstate="email"/>
          <a:srcRect/>
          <a:stretch>
            <a:fillRect/>
          </a:stretch>
        </p:blipFill>
        <p:spPr bwMode="auto">
          <a:xfrm>
            <a:off x="6854952" y="4800600"/>
            <a:ext cx="2085508" cy="782954"/>
          </a:xfrm>
          <a:prstGeom prst="rect">
            <a:avLst/>
          </a:prstGeom>
          <a:noFill/>
          <a:ln w="9525">
            <a:noFill/>
            <a:miter lim="800000"/>
            <a:headEnd/>
            <a:tailEnd/>
          </a:ln>
        </p:spPr>
      </p:pic>
      <p:pic>
        <p:nvPicPr>
          <p:cNvPr id="7" name="Picture 6" descr="C:\Users\ec0005\AppData\Local\Microsoft\Windows\Temporary Internet Files\Content.Outlook\LMRJ0BGX\CDC_logo_electronic_color_name.jpg"/>
          <p:cNvPicPr>
            <a:picLocks noChangeAspect="1"/>
          </p:cNvPicPr>
          <p:nvPr userDrawn="1"/>
        </p:nvPicPr>
        <p:blipFill>
          <a:blip r:embed="rId4" cstate="email"/>
          <a:srcRect/>
          <a:stretch>
            <a:fillRect/>
          </a:stretch>
        </p:blipFill>
        <p:spPr bwMode="auto">
          <a:xfrm>
            <a:off x="5334000" y="4953000"/>
            <a:ext cx="835152" cy="600266"/>
          </a:xfrm>
          <a:prstGeom prst="rect">
            <a:avLst/>
          </a:prstGeom>
          <a:noFill/>
          <a:ln w="9525">
            <a:noFill/>
            <a:miter lim="800000"/>
            <a:headEnd/>
            <a:tailEnd/>
          </a:ln>
        </p:spPr>
      </p:pic>
      <p:sp>
        <p:nvSpPr>
          <p:cNvPr id="2" name="Title 1"/>
          <p:cNvSpPr>
            <a:spLocks noGrp="1"/>
          </p:cNvSpPr>
          <p:nvPr>
            <p:ph type="ctrTitle" hasCustomPrompt="1"/>
          </p:nvPr>
        </p:nvSpPr>
        <p:spPr>
          <a:xfrm>
            <a:off x="228600" y="762000"/>
            <a:ext cx="3505200" cy="2743200"/>
          </a:xfrm>
        </p:spPr>
        <p:txBody>
          <a:bodyPr>
            <a:normAutofit/>
          </a:bodyPr>
          <a:lstStyle>
            <a:lvl1pPr algn="ctr">
              <a:defRPr sz="4400" baseline="0">
                <a:latin typeface="Arial Narrow" pitchFamily="34" charset="0"/>
              </a:defRPr>
            </a:lvl1pPr>
          </a:lstStyle>
          <a:p>
            <a:r>
              <a:rPr lang="en-US" dirty="0" smtClean="0"/>
              <a:t>Title Goes Here</a:t>
            </a:r>
            <a:endParaRPr lang="en-US" dirty="0"/>
          </a:p>
        </p:txBody>
      </p:sp>
      <p:sp>
        <p:nvSpPr>
          <p:cNvPr id="3" name="Subtitle 2"/>
          <p:cNvSpPr>
            <a:spLocks noGrp="1"/>
          </p:cNvSpPr>
          <p:nvPr>
            <p:ph type="subTitle" idx="1" hasCustomPrompt="1"/>
          </p:nvPr>
        </p:nvSpPr>
        <p:spPr>
          <a:xfrm>
            <a:off x="838200" y="4876800"/>
            <a:ext cx="2590800" cy="1143000"/>
          </a:xfrm>
        </p:spPr>
        <p:txBody>
          <a:bodyPr/>
          <a:lstStyle>
            <a:lvl1pPr marL="0" indent="0" algn="ctr">
              <a:buNone/>
              <a:defRPr baseline="0">
                <a:solidFill>
                  <a:schemeClr val="tx1">
                    <a:tint val="75000"/>
                  </a:schemeClr>
                </a:solidFill>
                <a:latin typeface="Arial Narrow"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Name Goes Here</a:t>
            </a:r>
            <a:endParaRPr lang="en-US" dirty="0"/>
          </a:p>
        </p:txBody>
      </p:sp>
      <p:sp>
        <p:nvSpPr>
          <p:cNvPr id="9" name="TextBox 8"/>
          <p:cNvSpPr txBox="1"/>
          <p:nvPr userDrawn="1"/>
        </p:nvSpPr>
        <p:spPr>
          <a:xfrm>
            <a:off x="5181600" y="5704582"/>
            <a:ext cx="3733800" cy="1077218"/>
          </a:xfrm>
          <a:prstGeom prst="rect">
            <a:avLst/>
          </a:prstGeom>
          <a:noFill/>
        </p:spPr>
        <p:txBody>
          <a:bodyPr wrap="square" rtlCol="0">
            <a:spAutoFit/>
          </a:bodyPr>
          <a:lstStyle/>
          <a:p>
            <a:r>
              <a:rPr lang="en-US" sz="800" dirty="0">
                <a:solidFill>
                  <a:srgbClr val="000000"/>
                </a:solidFill>
              </a:rPr>
              <a:t>Nemours is currently funded by the Centers for Disease Control and Prevention (CDC) under a five-year Cooperative Agreement (1U58DP004102-01) to support states/localities in launching early care and education learning collaboratives focused on childhood obesity prevention.  The views expressed in written materials or publications, or by speakers and moderators do not necessarily reflect the official policies of the Department of Health and Human Services, nor does the mention of trade names, commercial practices, or organizations imply endorsement by the U.S. Government.</a:t>
            </a: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ransition 1">
    <p:spTree>
      <p:nvGrpSpPr>
        <p:cNvPr id="1" name=""/>
        <p:cNvGrpSpPr/>
        <p:nvPr/>
      </p:nvGrpSpPr>
      <p:grpSpPr>
        <a:xfrm>
          <a:off x="0" y="0"/>
          <a:ext cx="0" cy="0"/>
          <a:chOff x="0" y="0"/>
          <a:chExt cx="0" cy="0"/>
        </a:xfrm>
      </p:grpSpPr>
      <p:pic>
        <p:nvPicPr>
          <p:cNvPr id="10" name="Picture 9" descr="_ToolBox_0026.jpg"/>
          <p:cNvPicPr>
            <a:picLocks noChangeAspect="1"/>
          </p:cNvPicPr>
          <p:nvPr userDrawn="1"/>
        </p:nvPicPr>
        <p:blipFill>
          <a:blip r:embed="rId2" cstate="email"/>
          <a:stretch>
            <a:fillRect/>
          </a:stretch>
        </p:blipFill>
        <p:spPr>
          <a:xfrm>
            <a:off x="1016000" y="838200"/>
            <a:ext cx="6908800" cy="5181600"/>
          </a:xfrm>
          <a:prstGeom prst="rect">
            <a:avLst/>
          </a:prstGeom>
        </p:spPr>
      </p:pic>
      <p:sp>
        <p:nvSpPr>
          <p:cNvPr id="3" name="Footer Placeholder 2"/>
          <p:cNvSpPr>
            <a:spLocks noGrp="1"/>
          </p:cNvSpPr>
          <p:nvPr>
            <p:ph type="ftr" sz="quarter" idx="10"/>
          </p:nvPr>
        </p:nvSpPr>
        <p:spPr/>
        <p:txBody>
          <a:bodyPr/>
          <a:lstStyle/>
          <a:p>
            <a:pPr>
              <a:defRPr/>
            </a:pPr>
            <a:endParaRPr lang="en-US" dirty="0">
              <a:solidFill>
                <a:srgbClr val="000000"/>
              </a:solidFill>
            </a:endParaRPr>
          </a:p>
        </p:txBody>
      </p:sp>
      <p:sp>
        <p:nvSpPr>
          <p:cNvPr id="4" name="Slide Number Placeholder 3"/>
          <p:cNvSpPr>
            <a:spLocks noGrp="1"/>
          </p:cNvSpPr>
          <p:nvPr>
            <p:ph type="sldNum" sz="quarter" idx="11"/>
          </p:nvPr>
        </p:nvSpPr>
        <p:spPr/>
        <p:txBody>
          <a:bodyPr/>
          <a:lstStyle/>
          <a:p>
            <a:pPr algn="l"/>
            <a:fld id="{020EDDED-708C-47C4-A8EB-CD8AA8CA6A97}" type="slidenum">
              <a:rPr lang="en-US" smtClean="0">
                <a:solidFill>
                  <a:srgbClr val="000000">
                    <a:tint val="75000"/>
                  </a:srgbClr>
                </a:solidFill>
              </a:rPr>
              <a:pPr algn="l"/>
              <a:t>‹#›</a:t>
            </a:fld>
            <a:endParaRPr lang="en-US" dirty="0">
              <a:solidFill>
                <a:srgbClr val="000000">
                  <a:tint val="75000"/>
                </a:srgbClr>
              </a:solidFill>
            </a:endParaRPr>
          </a:p>
        </p:txBody>
      </p:sp>
      <p:sp>
        <p:nvSpPr>
          <p:cNvPr id="7" name="Title 1"/>
          <p:cNvSpPr>
            <a:spLocks noGrp="1"/>
          </p:cNvSpPr>
          <p:nvPr>
            <p:ph type="title" hasCustomPrompt="1"/>
          </p:nvPr>
        </p:nvSpPr>
        <p:spPr>
          <a:xfrm>
            <a:off x="4572000" y="1905000"/>
            <a:ext cx="2971800" cy="3048000"/>
          </a:xfrm>
        </p:spPr>
        <p:txBody>
          <a:bodyPr anchor="t" anchorCtr="0"/>
          <a:lstStyle>
            <a:lvl1pPr algn="ctr">
              <a:defRPr baseline="0"/>
            </a:lvl1pPr>
          </a:lstStyle>
          <a:p>
            <a:r>
              <a:rPr lang="en-US" dirty="0" smtClean="0"/>
              <a:t>Header Goes Here</a:t>
            </a:r>
            <a:endParaRPr lang="en-US" dirty="0"/>
          </a:p>
        </p:txBody>
      </p:sp>
      <p:sp>
        <p:nvSpPr>
          <p:cNvPr id="8" name="Rectangle 15"/>
          <p:cNvSpPr>
            <a:spLocks noChangeArrowheads="1"/>
          </p:cNvSpPr>
          <p:nvPr userDrawn="1"/>
        </p:nvSpPr>
        <p:spPr bwMode="auto">
          <a:xfrm>
            <a:off x="7918704" y="0"/>
            <a:ext cx="1225296" cy="6858000"/>
          </a:xfrm>
          <a:prstGeom prst="rect">
            <a:avLst/>
          </a:prstGeom>
          <a:solidFill>
            <a:srgbClr val="5A87C5"/>
          </a:solidFill>
          <a:ln w="9525">
            <a:noFill/>
            <a:miter lim="800000"/>
            <a:headEnd/>
            <a:tailEnd/>
          </a:ln>
        </p:spPr>
        <p:txBody>
          <a:bodyPr wrap="none" anchor="ctr"/>
          <a:lstStyle/>
          <a:p>
            <a:endParaRPr lang="en-US" dirty="0">
              <a:solidFill>
                <a:srgbClr val="000000"/>
              </a:solidFill>
            </a:endParaRPr>
          </a:p>
        </p:txBody>
      </p:sp>
      <p:sp>
        <p:nvSpPr>
          <p:cNvPr id="11" name="Rectangle 16"/>
          <p:cNvSpPr>
            <a:spLocks noChangeArrowheads="1"/>
          </p:cNvSpPr>
          <p:nvPr userDrawn="1"/>
        </p:nvSpPr>
        <p:spPr bwMode="auto">
          <a:xfrm>
            <a:off x="0" y="0"/>
            <a:ext cx="9144000" cy="914400"/>
          </a:xfrm>
          <a:prstGeom prst="rect">
            <a:avLst/>
          </a:prstGeom>
          <a:solidFill>
            <a:srgbClr val="5A87C5"/>
          </a:solidFill>
          <a:ln w="9525">
            <a:noFill/>
            <a:miter lim="800000"/>
            <a:headEnd/>
            <a:tailEnd/>
          </a:ln>
        </p:spPr>
        <p:txBody>
          <a:bodyPr wrap="none" anchor="ctr"/>
          <a:lstStyle/>
          <a:p>
            <a:endParaRPr lang="en-US" dirty="0">
              <a:solidFill>
                <a:srgbClr val="000000"/>
              </a:solidFill>
            </a:endParaRPr>
          </a:p>
        </p:txBody>
      </p:sp>
      <p:sp>
        <p:nvSpPr>
          <p:cNvPr id="12" name="Rectangle 16"/>
          <p:cNvSpPr>
            <a:spLocks noChangeArrowheads="1"/>
          </p:cNvSpPr>
          <p:nvPr userDrawn="1"/>
        </p:nvSpPr>
        <p:spPr bwMode="auto">
          <a:xfrm>
            <a:off x="0" y="5943600"/>
            <a:ext cx="9144000" cy="914400"/>
          </a:xfrm>
          <a:prstGeom prst="rect">
            <a:avLst/>
          </a:prstGeom>
          <a:solidFill>
            <a:srgbClr val="5A87C5"/>
          </a:solidFill>
          <a:ln w="9525">
            <a:noFill/>
            <a:miter lim="800000"/>
            <a:headEnd/>
            <a:tailEnd/>
          </a:ln>
        </p:spPr>
        <p:txBody>
          <a:bodyPr wrap="none" anchor="ctr"/>
          <a:lstStyle/>
          <a:p>
            <a:endParaRPr lang="en-US" dirty="0">
              <a:solidFill>
                <a:srgbClr val="000000"/>
              </a:solidFill>
            </a:endParaRPr>
          </a:p>
        </p:txBody>
      </p:sp>
      <p:sp>
        <p:nvSpPr>
          <p:cNvPr id="13" name="Rectangle 15"/>
          <p:cNvSpPr>
            <a:spLocks noChangeArrowheads="1"/>
          </p:cNvSpPr>
          <p:nvPr userDrawn="1"/>
        </p:nvSpPr>
        <p:spPr bwMode="auto">
          <a:xfrm>
            <a:off x="0" y="0"/>
            <a:ext cx="1225296" cy="6858000"/>
          </a:xfrm>
          <a:prstGeom prst="rect">
            <a:avLst/>
          </a:prstGeom>
          <a:solidFill>
            <a:srgbClr val="5A87C5"/>
          </a:solidFill>
          <a:ln w="9525">
            <a:noFill/>
            <a:miter lim="800000"/>
            <a:headEnd/>
            <a:tailEnd/>
          </a:ln>
        </p:spPr>
        <p:txBody>
          <a:bodyPr wrap="none" anchor="ctr"/>
          <a:lstStyle/>
          <a:p>
            <a:endParaRPr lang="en-US" dirty="0">
              <a:solidFill>
                <a:srgbClr val="000000"/>
              </a:solidFill>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ransition 2">
    <p:spTree>
      <p:nvGrpSpPr>
        <p:cNvPr id="1" name=""/>
        <p:cNvGrpSpPr/>
        <p:nvPr/>
      </p:nvGrpSpPr>
      <p:grpSpPr>
        <a:xfrm>
          <a:off x="0" y="0"/>
          <a:ext cx="0" cy="0"/>
          <a:chOff x="0" y="0"/>
          <a:chExt cx="0" cy="0"/>
        </a:xfrm>
      </p:grpSpPr>
      <p:pic>
        <p:nvPicPr>
          <p:cNvPr id="14" name="Picture 13" descr="_ToolBox_0063.jpg"/>
          <p:cNvPicPr>
            <a:picLocks noChangeAspect="1"/>
          </p:cNvPicPr>
          <p:nvPr userDrawn="1"/>
        </p:nvPicPr>
        <p:blipFill>
          <a:blip r:embed="rId2" cstate="email"/>
          <a:srcRect/>
          <a:stretch>
            <a:fillRect/>
          </a:stretch>
        </p:blipFill>
        <p:spPr>
          <a:xfrm>
            <a:off x="1219200" y="914400"/>
            <a:ext cx="6705600" cy="5029200"/>
          </a:xfrm>
          <a:prstGeom prst="rect">
            <a:avLst/>
          </a:prstGeom>
        </p:spPr>
      </p:pic>
      <p:sp>
        <p:nvSpPr>
          <p:cNvPr id="3" name="Footer Placeholder 2"/>
          <p:cNvSpPr>
            <a:spLocks noGrp="1"/>
          </p:cNvSpPr>
          <p:nvPr>
            <p:ph type="ftr" sz="quarter" idx="10"/>
          </p:nvPr>
        </p:nvSpPr>
        <p:spPr/>
        <p:txBody>
          <a:bodyPr/>
          <a:lstStyle/>
          <a:p>
            <a:pPr>
              <a:defRPr/>
            </a:pPr>
            <a:endParaRPr lang="en-US" dirty="0">
              <a:solidFill>
                <a:srgbClr val="000000"/>
              </a:solidFill>
            </a:endParaRPr>
          </a:p>
        </p:txBody>
      </p:sp>
      <p:sp>
        <p:nvSpPr>
          <p:cNvPr id="4" name="Slide Number Placeholder 3"/>
          <p:cNvSpPr>
            <a:spLocks noGrp="1"/>
          </p:cNvSpPr>
          <p:nvPr>
            <p:ph type="sldNum" sz="quarter" idx="11"/>
          </p:nvPr>
        </p:nvSpPr>
        <p:spPr/>
        <p:txBody>
          <a:bodyPr/>
          <a:lstStyle/>
          <a:p>
            <a:pPr algn="l"/>
            <a:fld id="{020EDDED-708C-47C4-A8EB-CD8AA8CA6A97}" type="slidenum">
              <a:rPr lang="en-US" smtClean="0">
                <a:solidFill>
                  <a:srgbClr val="000000">
                    <a:tint val="75000"/>
                  </a:srgbClr>
                </a:solidFill>
              </a:rPr>
              <a:pPr algn="l"/>
              <a:t>‹#›</a:t>
            </a:fld>
            <a:endParaRPr lang="en-US" dirty="0">
              <a:solidFill>
                <a:srgbClr val="000000">
                  <a:tint val="75000"/>
                </a:srgbClr>
              </a:solidFill>
            </a:endParaRPr>
          </a:p>
        </p:txBody>
      </p:sp>
      <p:sp>
        <p:nvSpPr>
          <p:cNvPr id="7" name="Title 1"/>
          <p:cNvSpPr>
            <a:spLocks noGrp="1"/>
          </p:cNvSpPr>
          <p:nvPr>
            <p:ph type="title" hasCustomPrompt="1"/>
          </p:nvPr>
        </p:nvSpPr>
        <p:spPr>
          <a:xfrm>
            <a:off x="1524000" y="1905000"/>
            <a:ext cx="2971800" cy="3048000"/>
          </a:xfrm>
        </p:spPr>
        <p:txBody>
          <a:bodyPr anchor="t" anchorCtr="0"/>
          <a:lstStyle>
            <a:lvl1pPr algn="ctr">
              <a:defRPr baseline="0"/>
            </a:lvl1pPr>
          </a:lstStyle>
          <a:p>
            <a:r>
              <a:rPr lang="en-US" dirty="0" smtClean="0"/>
              <a:t>Header Goes Here</a:t>
            </a:r>
            <a:endParaRPr lang="en-US" dirty="0"/>
          </a:p>
        </p:txBody>
      </p:sp>
      <p:sp>
        <p:nvSpPr>
          <p:cNvPr id="8" name="Rectangle 15"/>
          <p:cNvSpPr>
            <a:spLocks noChangeArrowheads="1"/>
          </p:cNvSpPr>
          <p:nvPr userDrawn="1"/>
        </p:nvSpPr>
        <p:spPr bwMode="auto">
          <a:xfrm>
            <a:off x="7918704" y="0"/>
            <a:ext cx="1225296" cy="6858000"/>
          </a:xfrm>
          <a:prstGeom prst="rect">
            <a:avLst/>
          </a:prstGeom>
          <a:solidFill>
            <a:srgbClr val="5A87C5"/>
          </a:solidFill>
          <a:ln w="9525">
            <a:noFill/>
            <a:miter lim="800000"/>
            <a:headEnd/>
            <a:tailEnd/>
          </a:ln>
        </p:spPr>
        <p:txBody>
          <a:bodyPr wrap="none" anchor="ctr"/>
          <a:lstStyle/>
          <a:p>
            <a:endParaRPr lang="en-US" dirty="0">
              <a:solidFill>
                <a:srgbClr val="000000"/>
              </a:solidFill>
            </a:endParaRPr>
          </a:p>
        </p:txBody>
      </p:sp>
      <p:sp>
        <p:nvSpPr>
          <p:cNvPr id="11" name="Rectangle 16"/>
          <p:cNvSpPr>
            <a:spLocks noChangeArrowheads="1"/>
          </p:cNvSpPr>
          <p:nvPr userDrawn="1"/>
        </p:nvSpPr>
        <p:spPr bwMode="auto">
          <a:xfrm>
            <a:off x="0" y="0"/>
            <a:ext cx="9144000" cy="914400"/>
          </a:xfrm>
          <a:prstGeom prst="rect">
            <a:avLst/>
          </a:prstGeom>
          <a:solidFill>
            <a:srgbClr val="5A87C5"/>
          </a:solidFill>
          <a:ln w="9525">
            <a:noFill/>
            <a:miter lim="800000"/>
            <a:headEnd/>
            <a:tailEnd/>
          </a:ln>
        </p:spPr>
        <p:txBody>
          <a:bodyPr wrap="none" anchor="ctr"/>
          <a:lstStyle/>
          <a:p>
            <a:endParaRPr lang="en-US" dirty="0">
              <a:solidFill>
                <a:srgbClr val="000000"/>
              </a:solidFill>
            </a:endParaRPr>
          </a:p>
        </p:txBody>
      </p:sp>
      <p:sp>
        <p:nvSpPr>
          <p:cNvPr id="12" name="Rectangle 16"/>
          <p:cNvSpPr>
            <a:spLocks noChangeArrowheads="1"/>
          </p:cNvSpPr>
          <p:nvPr userDrawn="1"/>
        </p:nvSpPr>
        <p:spPr bwMode="auto">
          <a:xfrm>
            <a:off x="0" y="5943600"/>
            <a:ext cx="9144000" cy="914400"/>
          </a:xfrm>
          <a:prstGeom prst="rect">
            <a:avLst/>
          </a:prstGeom>
          <a:solidFill>
            <a:srgbClr val="5A87C5"/>
          </a:solidFill>
          <a:ln w="9525">
            <a:noFill/>
            <a:miter lim="800000"/>
            <a:headEnd/>
            <a:tailEnd/>
          </a:ln>
        </p:spPr>
        <p:txBody>
          <a:bodyPr wrap="none" anchor="ctr"/>
          <a:lstStyle/>
          <a:p>
            <a:endParaRPr lang="en-US" dirty="0">
              <a:solidFill>
                <a:srgbClr val="000000"/>
              </a:solidFill>
            </a:endParaRPr>
          </a:p>
        </p:txBody>
      </p:sp>
      <p:sp>
        <p:nvSpPr>
          <p:cNvPr id="13" name="Rectangle 15"/>
          <p:cNvSpPr>
            <a:spLocks noChangeArrowheads="1"/>
          </p:cNvSpPr>
          <p:nvPr userDrawn="1"/>
        </p:nvSpPr>
        <p:spPr bwMode="auto">
          <a:xfrm>
            <a:off x="0" y="0"/>
            <a:ext cx="1225296" cy="6858000"/>
          </a:xfrm>
          <a:prstGeom prst="rect">
            <a:avLst/>
          </a:prstGeom>
          <a:solidFill>
            <a:srgbClr val="5A87C5"/>
          </a:solidFill>
          <a:ln w="9525">
            <a:noFill/>
            <a:miter lim="800000"/>
            <a:headEnd/>
            <a:tailEnd/>
          </a:ln>
        </p:spPr>
        <p:txBody>
          <a:bodyPr wrap="none" anchor="ctr"/>
          <a:lstStyle/>
          <a:p>
            <a:endParaRPr lang="en-US" dirty="0">
              <a:solidFill>
                <a:srgbClr val="000000"/>
              </a:solidFill>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ransition 3">
    <p:spTree>
      <p:nvGrpSpPr>
        <p:cNvPr id="1" name=""/>
        <p:cNvGrpSpPr/>
        <p:nvPr/>
      </p:nvGrpSpPr>
      <p:grpSpPr>
        <a:xfrm>
          <a:off x="0" y="0"/>
          <a:ext cx="0" cy="0"/>
          <a:chOff x="0" y="0"/>
          <a:chExt cx="0" cy="0"/>
        </a:xfrm>
      </p:grpSpPr>
      <p:pic>
        <p:nvPicPr>
          <p:cNvPr id="10" name="Picture 9" descr="_ToolBox_0068.jpg"/>
          <p:cNvPicPr>
            <a:picLocks noChangeAspect="1"/>
          </p:cNvPicPr>
          <p:nvPr userDrawn="1"/>
        </p:nvPicPr>
        <p:blipFill>
          <a:blip r:embed="rId2" cstate="email"/>
          <a:stretch>
            <a:fillRect/>
          </a:stretch>
        </p:blipFill>
        <p:spPr>
          <a:xfrm>
            <a:off x="609600" y="914400"/>
            <a:ext cx="7543800" cy="5029200"/>
          </a:xfrm>
          <a:prstGeom prst="rect">
            <a:avLst/>
          </a:prstGeom>
        </p:spPr>
      </p:pic>
      <p:sp>
        <p:nvSpPr>
          <p:cNvPr id="3" name="Footer Placeholder 2"/>
          <p:cNvSpPr>
            <a:spLocks noGrp="1"/>
          </p:cNvSpPr>
          <p:nvPr>
            <p:ph type="ftr" sz="quarter" idx="10"/>
          </p:nvPr>
        </p:nvSpPr>
        <p:spPr/>
        <p:txBody>
          <a:bodyPr/>
          <a:lstStyle/>
          <a:p>
            <a:pPr>
              <a:defRPr/>
            </a:pPr>
            <a:endParaRPr lang="en-US" dirty="0">
              <a:solidFill>
                <a:srgbClr val="000000"/>
              </a:solidFill>
            </a:endParaRPr>
          </a:p>
        </p:txBody>
      </p:sp>
      <p:sp>
        <p:nvSpPr>
          <p:cNvPr id="4" name="Slide Number Placeholder 3"/>
          <p:cNvSpPr>
            <a:spLocks noGrp="1"/>
          </p:cNvSpPr>
          <p:nvPr>
            <p:ph type="sldNum" sz="quarter" idx="11"/>
          </p:nvPr>
        </p:nvSpPr>
        <p:spPr/>
        <p:txBody>
          <a:bodyPr/>
          <a:lstStyle/>
          <a:p>
            <a:pPr algn="l"/>
            <a:fld id="{020EDDED-708C-47C4-A8EB-CD8AA8CA6A97}" type="slidenum">
              <a:rPr lang="en-US" smtClean="0">
                <a:solidFill>
                  <a:srgbClr val="000000">
                    <a:tint val="75000"/>
                  </a:srgbClr>
                </a:solidFill>
              </a:rPr>
              <a:pPr algn="l"/>
              <a:t>‹#›</a:t>
            </a:fld>
            <a:endParaRPr lang="en-US" dirty="0">
              <a:solidFill>
                <a:srgbClr val="000000">
                  <a:tint val="75000"/>
                </a:srgbClr>
              </a:solidFill>
            </a:endParaRPr>
          </a:p>
        </p:txBody>
      </p:sp>
      <p:sp>
        <p:nvSpPr>
          <p:cNvPr id="7" name="Title 1"/>
          <p:cNvSpPr>
            <a:spLocks noGrp="1"/>
          </p:cNvSpPr>
          <p:nvPr>
            <p:ph type="title" hasCustomPrompt="1"/>
          </p:nvPr>
        </p:nvSpPr>
        <p:spPr>
          <a:xfrm>
            <a:off x="1524000" y="1905000"/>
            <a:ext cx="2971800" cy="3048000"/>
          </a:xfrm>
        </p:spPr>
        <p:txBody>
          <a:bodyPr anchor="t" anchorCtr="0"/>
          <a:lstStyle>
            <a:lvl1pPr algn="ctr">
              <a:defRPr baseline="0">
                <a:solidFill>
                  <a:schemeClr val="bg1"/>
                </a:solidFill>
              </a:defRPr>
            </a:lvl1pPr>
          </a:lstStyle>
          <a:p>
            <a:r>
              <a:rPr lang="en-US" dirty="0" smtClean="0"/>
              <a:t>Header Goes Here</a:t>
            </a:r>
            <a:endParaRPr lang="en-US" dirty="0"/>
          </a:p>
        </p:txBody>
      </p:sp>
      <p:sp>
        <p:nvSpPr>
          <p:cNvPr id="8" name="Rectangle 15"/>
          <p:cNvSpPr>
            <a:spLocks noChangeArrowheads="1"/>
          </p:cNvSpPr>
          <p:nvPr userDrawn="1"/>
        </p:nvSpPr>
        <p:spPr bwMode="auto">
          <a:xfrm>
            <a:off x="7918704" y="0"/>
            <a:ext cx="1225296" cy="6858000"/>
          </a:xfrm>
          <a:prstGeom prst="rect">
            <a:avLst/>
          </a:prstGeom>
          <a:solidFill>
            <a:srgbClr val="5A87C5"/>
          </a:solidFill>
          <a:ln w="9525">
            <a:noFill/>
            <a:miter lim="800000"/>
            <a:headEnd/>
            <a:tailEnd/>
          </a:ln>
        </p:spPr>
        <p:txBody>
          <a:bodyPr wrap="none" anchor="ctr"/>
          <a:lstStyle/>
          <a:p>
            <a:endParaRPr lang="en-US" dirty="0">
              <a:solidFill>
                <a:srgbClr val="000000"/>
              </a:solidFill>
            </a:endParaRPr>
          </a:p>
        </p:txBody>
      </p:sp>
      <p:sp>
        <p:nvSpPr>
          <p:cNvPr id="11" name="Rectangle 16"/>
          <p:cNvSpPr>
            <a:spLocks noChangeArrowheads="1"/>
          </p:cNvSpPr>
          <p:nvPr userDrawn="1"/>
        </p:nvSpPr>
        <p:spPr bwMode="auto">
          <a:xfrm>
            <a:off x="0" y="0"/>
            <a:ext cx="9144000" cy="914400"/>
          </a:xfrm>
          <a:prstGeom prst="rect">
            <a:avLst/>
          </a:prstGeom>
          <a:solidFill>
            <a:srgbClr val="5A87C5"/>
          </a:solidFill>
          <a:ln w="9525">
            <a:noFill/>
            <a:miter lim="800000"/>
            <a:headEnd/>
            <a:tailEnd/>
          </a:ln>
        </p:spPr>
        <p:txBody>
          <a:bodyPr wrap="none" anchor="ctr"/>
          <a:lstStyle/>
          <a:p>
            <a:endParaRPr lang="en-US" dirty="0">
              <a:solidFill>
                <a:srgbClr val="000000"/>
              </a:solidFill>
            </a:endParaRPr>
          </a:p>
        </p:txBody>
      </p:sp>
      <p:sp>
        <p:nvSpPr>
          <p:cNvPr id="12" name="Rectangle 16"/>
          <p:cNvSpPr>
            <a:spLocks noChangeArrowheads="1"/>
          </p:cNvSpPr>
          <p:nvPr userDrawn="1"/>
        </p:nvSpPr>
        <p:spPr bwMode="auto">
          <a:xfrm>
            <a:off x="0" y="5943600"/>
            <a:ext cx="9144000" cy="914400"/>
          </a:xfrm>
          <a:prstGeom prst="rect">
            <a:avLst/>
          </a:prstGeom>
          <a:solidFill>
            <a:srgbClr val="5A87C5"/>
          </a:solidFill>
          <a:ln w="9525">
            <a:noFill/>
            <a:miter lim="800000"/>
            <a:headEnd/>
            <a:tailEnd/>
          </a:ln>
        </p:spPr>
        <p:txBody>
          <a:bodyPr wrap="none" anchor="ctr"/>
          <a:lstStyle/>
          <a:p>
            <a:endParaRPr lang="en-US" dirty="0">
              <a:solidFill>
                <a:srgbClr val="000000"/>
              </a:solidFill>
            </a:endParaRPr>
          </a:p>
        </p:txBody>
      </p:sp>
      <p:sp>
        <p:nvSpPr>
          <p:cNvPr id="13" name="Rectangle 15"/>
          <p:cNvSpPr>
            <a:spLocks noChangeArrowheads="1"/>
          </p:cNvSpPr>
          <p:nvPr userDrawn="1"/>
        </p:nvSpPr>
        <p:spPr bwMode="auto">
          <a:xfrm>
            <a:off x="0" y="0"/>
            <a:ext cx="1225296" cy="6858000"/>
          </a:xfrm>
          <a:prstGeom prst="rect">
            <a:avLst/>
          </a:prstGeom>
          <a:solidFill>
            <a:srgbClr val="5A87C5"/>
          </a:solidFill>
          <a:ln w="9525">
            <a:noFill/>
            <a:miter lim="800000"/>
            <a:headEnd/>
            <a:tailEnd/>
          </a:ln>
        </p:spPr>
        <p:txBody>
          <a:bodyPr wrap="none" anchor="ctr"/>
          <a:lstStyle/>
          <a:p>
            <a:endParaRPr lang="en-US" dirty="0">
              <a:solidFill>
                <a:srgbClr val="000000"/>
              </a:solidFill>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ransition 4">
    <p:spTree>
      <p:nvGrpSpPr>
        <p:cNvPr id="1" name=""/>
        <p:cNvGrpSpPr/>
        <p:nvPr/>
      </p:nvGrpSpPr>
      <p:grpSpPr>
        <a:xfrm>
          <a:off x="0" y="0"/>
          <a:ext cx="0" cy="0"/>
          <a:chOff x="0" y="0"/>
          <a:chExt cx="0" cy="0"/>
        </a:xfrm>
      </p:grpSpPr>
      <p:pic>
        <p:nvPicPr>
          <p:cNvPr id="1026" name="Picture 2" descr="S:\National Office of Policy and Prevention\Ofc Practice and Prev\Natl ECELC\Communications\Nemours Photo Stills\_ToolBox_0025.jpg"/>
          <p:cNvPicPr>
            <a:picLocks noChangeAspect="1" noChangeArrowheads="1"/>
          </p:cNvPicPr>
          <p:nvPr userDrawn="1"/>
        </p:nvPicPr>
        <p:blipFill>
          <a:blip r:embed="rId2" cstate="email"/>
          <a:srcRect/>
          <a:stretch>
            <a:fillRect/>
          </a:stretch>
        </p:blipFill>
        <p:spPr bwMode="auto">
          <a:xfrm>
            <a:off x="762000" y="914400"/>
            <a:ext cx="7315200" cy="5486400"/>
          </a:xfrm>
          <a:prstGeom prst="rect">
            <a:avLst/>
          </a:prstGeom>
          <a:noFill/>
        </p:spPr>
      </p:pic>
      <p:sp>
        <p:nvSpPr>
          <p:cNvPr id="3" name="Footer Placeholder 2"/>
          <p:cNvSpPr>
            <a:spLocks noGrp="1"/>
          </p:cNvSpPr>
          <p:nvPr>
            <p:ph type="ftr" sz="quarter" idx="10"/>
          </p:nvPr>
        </p:nvSpPr>
        <p:spPr/>
        <p:txBody>
          <a:bodyPr/>
          <a:lstStyle/>
          <a:p>
            <a:pPr>
              <a:defRPr/>
            </a:pPr>
            <a:endParaRPr lang="en-US" dirty="0">
              <a:solidFill>
                <a:srgbClr val="000000"/>
              </a:solidFill>
            </a:endParaRPr>
          </a:p>
        </p:txBody>
      </p:sp>
      <p:sp>
        <p:nvSpPr>
          <p:cNvPr id="4" name="Slide Number Placeholder 3"/>
          <p:cNvSpPr>
            <a:spLocks noGrp="1"/>
          </p:cNvSpPr>
          <p:nvPr>
            <p:ph type="sldNum" sz="quarter" idx="11"/>
          </p:nvPr>
        </p:nvSpPr>
        <p:spPr/>
        <p:txBody>
          <a:bodyPr/>
          <a:lstStyle/>
          <a:p>
            <a:pPr algn="l"/>
            <a:fld id="{020EDDED-708C-47C4-A8EB-CD8AA8CA6A97}" type="slidenum">
              <a:rPr lang="en-US" smtClean="0">
                <a:solidFill>
                  <a:srgbClr val="000000">
                    <a:tint val="75000"/>
                  </a:srgbClr>
                </a:solidFill>
              </a:rPr>
              <a:pPr algn="l"/>
              <a:t>‹#›</a:t>
            </a:fld>
            <a:endParaRPr lang="en-US" dirty="0">
              <a:solidFill>
                <a:srgbClr val="000000">
                  <a:tint val="75000"/>
                </a:srgbClr>
              </a:solidFill>
            </a:endParaRPr>
          </a:p>
        </p:txBody>
      </p:sp>
      <p:sp>
        <p:nvSpPr>
          <p:cNvPr id="8" name="Rectangle 15"/>
          <p:cNvSpPr>
            <a:spLocks noChangeArrowheads="1"/>
          </p:cNvSpPr>
          <p:nvPr userDrawn="1"/>
        </p:nvSpPr>
        <p:spPr bwMode="auto">
          <a:xfrm>
            <a:off x="7918704" y="0"/>
            <a:ext cx="1225296" cy="6858000"/>
          </a:xfrm>
          <a:prstGeom prst="rect">
            <a:avLst/>
          </a:prstGeom>
          <a:solidFill>
            <a:srgbClr val="5A87C5"/>
          </a:solidFill>
          <a:ln w="9525">
            <a:noFill/>
            <a:miter lim="800000"/>
            <a:headEnd/>
            <a:tailEnd/>
          </a:ln>
        </p:spPr>
        <p:txBody>
          <a:bodyPr wrap="none" anchor="ctr"/>
          <a:lstStyle/>
          <a:p>
            <a:endParaRPr lang="en-US" dirty="0">
              <a:solidFill>
                <a:srgbClr val="000000"/>
              </a:solidFill>
            </a:endParaRPr>
          </a:p>
        </p:txBody>
      </p:sp>
      <p:sp>
        <p:nvSpPr>
          <p:cNvPr id="11" name="Rectangle 16"/>
          <p:cNvSpPr>
            <a:spLocks noChangeArrowheads="1"/>
          </p:cNvSpPr>
          <p:nvPr userDrawn="1"/>
        </p:nvSpPr>
        <p:spPr bwMode="auto">
          <a:xfrm>
            <a:off x="0" y="0"/>
            <a:ext cx="9144000" cy="914400"/>
          </a:xfrm>
          <a:prstGeom prst="rect">
            <a:avLst/>
          </a:prstGeom>
          <a:solidFill>
            <a:srgbClr val="5A87C5"/>
          </a:solidFill>
          <a:ln w="9525">
            <a:noFill/>
            <a:miter lim="800000"/>
            <a:headEnd/>
            <a:tailEnd/>
          </a:ln>
        </p:spPr>
        <p:txBody>
          <a:bodyPr wrap="none" anchor="ctr"/>
          <a:lstStyle/>
          <a:p>
            <a:endParaRPr lang="en-US" dirty="0">
              <a:solidFill>
                <a:srgbClr val="000000"/>
              </a:solidFill>
            </a:endParaRPr>
          </a:p>
        </p:txBody>
      </p:sp>
      <p:sp>
        <p:nvSpPr>
          <p:cNvPr id="12" name="Rectangle 16"/>
          <p:cNvSpPr>
            <a:spLocks noChangeArrowheads="1"/>
          </p:cNvSpPr>
          <p:nvPr userDrawn="1"/>
        </p:nvSpPr>
        <p:spPr bwMode="auto">
          <a:xfrm>
            <a:off x="0" y="5943600"/>
            <a:ext cx="9144000" cy="914400"/>
          </a:xfrm>
          <a:prstGeom prst="rect">
            <a:avLst/>
          </a:prstGeom>
          <a:solidFill>
            <a:srgbClr val="5A87C5"/>
          </a:solidFill>
          <a:ln w="9525">
            <a:noFill/>
            <a:miter lim="800000"/>
            <a:headEnd/>
            <a:tailEnd/>
          </a:ln>
        </p:spPr>
        <p:txBody>
          <a:bodyPr wrap="none" anchor="ctr"/>
          <a:lstStyle/>
          <a:p>
            <a:endParaRPr lang="en-US" dirty="0">
              <a:solidFill>
                <a:srgbClr val="000000"/>
              </a:solidFill>
            </a:endParaRPr>
          </a:p>
        </p:txBody>
      </p:sp>
      <p:sp>
        <p:nvSpPr>
          <p:cNvPr id="13" name="Rectangle 15"/>
          <p:cNvSpPr>
            <a:spLocks noChangeArrowheads="1"/>
          </p:cNvSpPr>
          <p:nvPr userDrawn="1"/>
        </p:nvSpPr>
        <p:spPr bwMode="auto">
          <a:xfrm>
            <a:off x="0" y="0"/>
            <a:ext cx="1225296" cy="6858000"/>
          </a:xfrm>
          <a:prstGeom prst="rect">
            <a:avLst/>
          </a:prstGeom>
          <a:solidFill>
            <a:srgbClr val="5A87C5"/>
          </a:solidFill>
          <a:ln w="9525">
            <a:noFill/>
            <a:miter lim="800000"/>
            <a:headEnd/>
            <a:tailEnd/>
          </a:ln>
        </p:spPr>
        <p:txBody>
          <a:bodyPr wrap="none" anchor="ctr"/>
          <a:lstStyle/>
          <a:p>
            <a:endParaRPr lang="en-US" dirty="0">
              <a:solidFill>
                <a:srgbClr val="000000"/>
              </a:solidFill>
            </a:endParaRPr>
          </a:p>
        </p:txBody>
      </p:sp>
      <p:sp>
        <p:nvSpPr>
          <p:cNvPr id="17" name="Title 1"/>
          <p:cNvSpPr>
            <a:spLocks noGrp="1"/>
          </p:cNvSpPr>
          <p:nvPr>
            <p:ph type="title" hasCustomPrompt="1"/>
          </p:nvPr>
        </p:nvSpPr>
        <p:spPr>
          <a:xfrm>
            <a:off x="5105400" y="1905000"/>
            <a:ext cx="2667000" cy="3048000"/>
          </a:xfrm>
        </p:spPr>
        <p:txBody>
          <a:bodyPr anchor="t" anchorCtr="0"/>
          <a:lstStyle>
            <a:lvl1pPr algn="ctr">
              <a:defRPr baseline="0"/>
            </a:lvl1pPr>
          </a:lstStyle>
          <a:p>
            <a:r>
              <a:rPr lang="en-US" dirty="0" smtClean="0"/>
              <a:t>Header Goes Here</a:t>
            </a:r>
            <a:endParaRPr lang="en-US" dirty="0"/>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ransition 5">
    <p:spTree>
      <p:nvGrpSpPr>
        <p:cNvPr id="1" name=""/>
        <p:cNvGrpSpPr/>
        <p:nvPr/>
      </p:nvGrpSpPr>
      <p:grpSpPr>
        <a:xfrm>
          <a:off x="0" y="0"/>
          <a:ext cx="0" cy="0"/>
          <a:chOff x="0" y="0"/>
          <a:chExt cx="0" cy="0"/>
        </a:xfrm>
      </p:grpSpPr>
      <p:pic>
        <p:nvPicPr>
          <p:cNvPr id="10" name="Picture 9" descr="PPT_breastfeeding.jpg"/>
          <p:cNvPicPr>
            <a:picLocks noChangeAspect="1"/>
          </p:cNvPicPr>
          <p:nvPr userDrawn="1"/>
        </p:nvPicPr>
        <p:blipFill>
          <a:blip r:embed="rId2" cstate="email"/>
          <a:srcRect/>
          <a:stretch>
            <a:fillRect/>
          </a:stretch>
        </p:blipFill>
        <p:spPr bwMode="auto">
          <a:xfrm>
            <a:off x="990600" y="914400"/>
            <a:ext cx="7543800" cy="5029200"/>
          </a:xfrm>
          <a:prstGeom prst="rect">
            <a:avLst/>
          </a:prstGeom>
          <a:noFill/>
          <a:ln w="9525">
            <a:noFill/>
            <a:miter lim="800000"/>
            <a:headEnd/>
            <a:tailEnd/>
          </a:ln>
        </p:spPr>
      </p:pic>
      <p:sp>
        <p:nvSpPr>
          <p:cNvPr id="3" name="Footer Placeholder 2"/>
          <p:cNvSpPr>
            <a:spLocks noGrp="1"/>
          </p:cNvSpPr>
          <p:nvPr>
            <p:ph type="ftr" sz="quarter" idx="10"/>
          </p:nvPr>
        </p:nvSpPr>
        <p:spPr/>
        <p:txBody>
          <a:bodyPr/>
          <a:lstStyle/>
          <a:p>
            <a:pPr>
              <a:defRPr/>
            </a:pPr>
            <a:endParaRPr lang="en-US" dirty="0">
              <a:solidFill>
                <a:srgbClr val="000000"/>
              </a:solidFill>
            </a:endParaRPr>
          </a:p>
        </p:txBody>
      </p:sp>
      <p:sp>
        <p:nvSpPr>
          <p:cNvPr id="4" name="Slide Number Placeholder 3"/>
          <p:cNvSpPr>
            <a:spLocks noGrp="1"/>
          </p:cNvSpPr>
          <p:nvPr>
            <p:ph type="sldNum" sz="quarter" idx="11"/>
          </p:nvPr>
        </p:nvSpPr>
        <p:spPr/>
        <p:txBody>
          <a:bodyPr/>
          <a:lstStyle/>
          <a:p>
            <a:pPr algn="l"/>
            <a:fld id="{020EDDED-708C-47C4-A8EB-CD8AA8CA6A97}" type="slidenum">
              <a:rPr lang="en-US" smtClean="0">
                <a:solidFill>
                  <a:srgbClr val="000000">
                    <a:tint val="75000"/>
                  </a:srgbClr>
                </a:solidFill>
              </a:rPr>
              <a:pPr algn="l"/>
              <a:t>‹#›</a:t>
            </a:fld>
            <a:endParaRPr lang="en-US" dirty="0">
              <a:solidFill>
                <a:srgbClr val="000000">
                  <a:tint val="75000"/>
                </a:srgbClr>
              </a:solidFill>
            </a:endParaRPr>
          </a:p>
        </p:txBody>
      </p:sp>
      <p:sp>
        <p:nvSpPr>
          <p:cNvPr id="8" name="Rectangle 15"/>
          <p:cNvSpPr>
            <a:spLocks noChangeArrowheads="1"/>
          </p:cNvSpPr>
          <p:nvPr userDrawn="1"/>
        </p:nvSpPr>
        <p:spPr bwMode="auto">
          <a:xfrm>
            <a:off x="7918704" y="0"/>
            <a:ext cx="1225296" cy="6858000"/>
          </a:xfrm>
          <a:prstGeom prst="rect">
            <a:avLst/>
          </a:prstGeom>
          <a:solidFill>
            <a:srgbClr val="5A87C5"/>
          </a:solidFill>
          <a:ln w="9525">
            <a:noFill/>
            <a:miter lim="800000"/>
            <a:headEnd/>
            <a:tailEnd/>
          </a:ln>
        </p:spPr>
        <p:txBody>
          <a:bodyPr wrap="none" anchor="ctr"/>
          <a:lstStyle/>
          <a:p>
            <a:endParaRPr lang="en-US" dirty="0">
              <a:solidFill>
                <a:srgbClr val="000000"/>
              </a:solidFill>
            </a:endParaRPr>
          </a:p>
        </p:txBody>
      </p:sp>
      <p:sp>
        <p:nvSpPr>
          <p:cNvPr id="11" name="Rectangle 16"/>
          <p:cNvSpPr>
            <a:spLocks noChangeArrowheads="1"/>
          </p:cNvSpPr>
          <p:nvPr userDrawn="1"/>
        </p:nvSpPr>
        <p:spPr bwMode="auto">
          <a:xfrm>
            <a:off x="0" y="0"/>
            <a:ext cx="9144000" cy="914400"/>
          </a:xfrm>
          <a:prstGeom prst="rect">
            <a:avLst/>
          </a:prstGeom>
          <a:solidFill>
            <a:srgbClr val="5A87C5"/>
          </a:solidFill>
          <a:ln w="9525">
            <a:noFill/>
            <a:miter lim="800000"/>
            <a:headEnd/>
            <a:tailEnd/>
          </a:ln>
        </p:spPr>
        <p:txBody>
          <a:bodyPr wrap="none" anchor="ctr"/>
          <a:lstStyle/>
          <a:p>
            <a:endParaRPr lang="en-US" dirty="0">
              <a:solidFill>
                <a:srgbClr val="000000"/>
              </a:solidFill>
            </a:endParaRPr>
          </a:p>
        </p:txBody>
      </p:sp>
      <p:sp>
        <p:nvSpPr>
          <p:cNvPr id="12" name="Rectangle 16"/>
          <p:cNvSpPr>
            <a:spLocks noChangeArrowheads="1"/>
          </p:cNvSpPr>
          <p:nvPr userDrawn="1"/>
        </p:nvSpPr>
        <p:spPr bwMode="auto">
          <a:xfrm>
            <a:off x="0" y="5943600"/>
            <a:ext cx="9144000" cy="914400"/>
          </a:xfrm>
          <a:prstGeom prst="rect">
            <a:avLst/>
          </a:prstGeom>
          <a:solidFill>
            <a:srgbClr val="5A87C5"/>
          </a:solidFill>
          <a:ln w="9525">
            <a:noFill/>
            <a:miter lim="800000"/>
            <a:headEnd/>
            <a:tailEnd/>
          </a:ln>
        </p:spPr>
        <p:txBody>
          <a:bodyPr wrap="none" anchor="ctr"/>
          <a:lstStyle/>
          <a:p>
            <a:endParaRPr lang="en-US" dirty="0">
              <a:solidFill>
                <a:srgbClr val="000000"/>
              </a:solidFill>
            </a:endParaRPr>
          </a:p>
        </p:txBody>
      </p:sp>
      <p:sp>
        <p:nvSpPr>
          <p:cNvPr id="13" name="Rectangle 15"/>
          <p:cNvSpPr>
            <a:spLocks noChangeArrowheads="1"/>
          </p:cNvSpPr>
          <p:nvPr userDrawn="1"/>
        </p:nvSpPr>
        <p:spPr bwMode="auto">
          <a:xfrm>
            <a:off x="0" y="0"/>
            <a:ext cx="1225296" cy="6858000"/>
          </a:xfrm>
          <a:prstGeom prst="rect">
            <a:avLst/>
          </a:prstGeom>
          <a:solidFill>
            <a:srgbClr val="5A87C5"/>
          </a:solidFill>
          <a:ln w="9525">
            <a:noFill/>
            <a:miter lim="800000"/>
            <a:headEnd/>
            <a:tailEnd/>
          </a:ln>
        </p:spPr>
        <p:txBody>
          <a:bodyPr wrap="none" anchor="ctr"/>
          <a:lstStyle/>
          <a:p>
            <a:endParaRPr lang="en-US" dirty="0">
              <a:solidFill>
                <a:srgbClr val="000000"/>
              </a:solidFill>
            </a:endParaRPr>
          </a:p>
        </p:txBody>
      </p:sp>
      <p:sp>
        <p:nvSpPr>
          <p:cNvPr id="17" name="Title 1"/>
          <p:cNvSpPr>
            <a:spLocks noGrp="1"/>
          </p:cNvSpPr>
          <p:nvPr>
            <p:ph type="title" hasCustomPrompt="1"/>
          </p:nvPr>
        </p:nvSpPr>
        <p:spPr>
          <a:xfrm>
            <a:off x="1371600" y="1143000"/>
            <a:ext cx="4343400" cy="1371600"/>
          </a:xfrm>
        </p:spPr>
        <p:txBody>
          <a:bodyPr anchor="t" anchorCtr="0"/>
          <a:lstStyle>
            <a:lvl1pPr algn="ctr">
              <a:defRPr baseline="0"/>
            </a:lvl1pPr>
          </a:lstStyle>
          <a:p>
            <a:r>
              <a:rPr lang="en-US" dirty="0" smtClean="0"/>
              <a:t>Header Goes Here</a:t>
            </a:r>
            <a:endParaRPr lang="en-US" dirty="0"/>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Transition 6">
    <p:spTree>
      <p:nvGrpSpPr>
        <p:cNvPr id="1" name=""/>
        <p:cNvGrpSpPr/>
        <p:nvPr/>
      </p:nvGrpSpPr>
      <p:grpSpPr>
        <a:xfrm>
          <a:off x="0" y="0"/>
          <a:ext cx="0" cy="0"/>
          <a:chOff x="0" y="0"/>
          <a:chExt cx="0" cy="0"/>
        </a:xfrm>
      </p:grpSpPr>
      <p:pic>
        <p:nvPicPr>
          <p:cNvPr id="10" name="Picture 9" descr="PPT_broc-girl.jpg"/>
          <p:cNvPicPr>
            <a:picLocks noChangeAspect="1"/>
          </p:cNvPicPr>
          <p:nvPr userDrawn="1"/>
        </p:nvPicPr>
        <p:blipFill>
          <a:blip r:embed="rId2" cstate="email"/>
          <a:srcRect/>
          <a:stretch>
            <a:fillRect/>
          </a:stretch>
        </p:blipFill>
        <p:spPr bwMode="auto">
          <a:xfrm>
            <a:off x="1219200" y="914400"/>
            <a:ext cx="6934200" cy="5029200"/>
          </a:xfrm>
          <a:prstGeom prst="rect">
            <a:avLst/>
          </a:prstGeom>
          <a:noFill/>
          <a:ln w="9525">
            <a:noFill/>
            <a:miter lim="800000"/>
            <a:headEnd/>
            <a:tailEnd/>
          </a:ln>
        </p:spPr>
      </p:pic>
      <p:sp>
        <p:nvSpPr>
          <p:cNvPr id="3" name="Footer Placeholder 2"/>
          <p:cNvSpPr>
            <a:spLocks noGrp="1"/>
          </p:cNvSpPr>
          <p:nvPr>
            <p:ph type="ftr" sz="quarter" idx="10"/>
          </p:nvPr>
        </p:nvSpPr>
        <p:spPr/>
        <p:txBody>
          <a:bodyPr/>
          <a:lstStyle/>
          <a:p>
            <a:pPr>
              <a:defRPr/>
            </a:pPr>
            <a:endParaRPr lang="en-US" dirty="0">
              <a:solidFill>
                <a:srgbClr val="000000"/>
              </a:solidFill>
            </a:endParaRPr>
          </a:p>
        </p:txBody>
      </p:sp>
      <p:sp>
        <p:nvSpPr>
          <p:cNvPr id="4" name="Slide Number Placeholder 3"/>
          <p:cNvSpPr>
            <a:spLocks noGrp="1"/>
          </p:cNvSpPr>
          <p:nvPr>
            <p:ph type="sldNum" sz="quarter" idx="11"/>
          </p:nvPr>
        </p:nvSpPr>
        <p:spPr/>
        <p:txBody>
          <a:bodyPr/>
          <a:lstStyle/>
          <a:p>
            <a:pPr algn="l"/>
            <a:fld id="{020EDDED-708C-47C4-A8EB-CD8AA8CA6A97}" type="slidenum">
              <a:rPr lang="en-US" smtClean="0">
                <a:solidFill>
                  <a:srgbClr val="000000">
                    <a:tint val="75000"/>
                  </a:srgbClr>
                </a:solidFill>
              </a:rPr>
              <a:pPr algn="l"/>
              <a:t>‹#›</a:t>
            </a:fld>
            <a:endParaRPr lang="en-US" dirty="0">
              <a:solidFill>
                <a:srgbClr val="000000">
                  <a:tint val="75000"/>
                </a:srgbClr>
              </a:solidFill>
            </a:endParaRPr>
          </a:p>
        </p:txBody>
      </p:sp>
      <p:sp>
        <p:nvSpPr>
          <p:cNvPr id="8" name="Rectangle 15"/>
          <p:cNvSpPr>
            <a:spLocks noChangeArrowheads="1"/>
          </p:cNvSpPr>
          <p:nvPr userDrawn="1"/>
        </p:nvSpPr>
        <p:spPr bwMode="auto">
          <a:xfrm>
            <a:off x="7918704" y="0"/>
            <a:ext cx="1225296" cy="6858000"/>
          </a:xfrm>
          <a:prstGeom prst="rect">
            <a:avLst/>
          </a:prstGeom>
          <a:solidFill>
            <a:srgbClr val="5A87C5"/>
          </a:solidFill>
          <a:ln w="9525">
            <a:noFill/>
            <a:miter lim="800000"/>
            <a:headEnd/>
            <a:tailEnd/>
          </a:ln>
        </p:spPr>
        <p:txBody>
          <a:bodyPr wrap="none" anchor="ctr"/>
          <a:lstStyle/>
          <a:p>
            <a:endParaRPr lang="en-US" dirty="0">
              <a:solidFill>
                <a:srgbClr val="000000"/>
              </a:solidFill>
            </a:endParaRPr>
          </a:p>
        </p:txBody>
      </p:sp>
      <p:sp>
        <p:nvSpPr>
          <p:cNvPr id="11" name="Rectangle 16"/>
          <p:cNvSpPr>
            <a:spLocks noChangeArrowheads="1"/>
          </p:cNvSpPr>
          <p:nvPr userDrawn="1"/>
        </p:nvSpPr>
        <p:spPr bwMode="auto">
          <a:xfrm>
            <a:off x="0" y="0"/>
            <a:ext cx="9144000" cy="914400"/>
          </a:xfrm>
          <a:prstGeom prst="rect">
            <a:avLst/>
          </a:prstGeom>
          <a:solidFill>
            <a:srgbClr val="5A87C5"/>
          </a:solidFill>
          <a:ln w="9525">
            <a:noFill/>
            <a:miter lim="800000"/>
            <a:headEnd/>
            <a:tailEnd/>
          </a:ln>
        </p:spPr>
        <p:txBody>
          <a:bodyPr wrap="none" anchor="ctr"/>
          <a:lstStyle/>
          <a:p>
            <a:endParaRPr lang="en-US" dirty="0">
              <a:solidFill>
                <a:srgbClr val="000000"/>
              </a:solidFill>
            </a:endParaRPr>
          </a:p>
        </p:txBody>
      </p:sp>
      <p:sp>
        <p:nvSpPr>
          <p:cNvPr id="12" name="Rectangle 16"/>
          <p:cNvSpPr>
            <a:spLocks noChangeArrowheads="1"/>
          </p:cNvSpPr>
          <p:nvPr userDrawn="1"/>
        </p:nvSpPr>
        <p:spPr bwMode="auto">
          <a:xfrm>
            <a:off x="0" y="5943600"/>
            <a:ext cx="9144000" cy="914400"/>
          </a:xfrm>
          <a:prstGeom prst="rect">
            <a:avLst/>
          </a:prstGeom>
          <a:solidFill>
            <a:srgbClr val="5A87C5"/>
          </a:solidFill>
          <a:ln w="9525">
            <a:noFill/>
            <a:miter lim="800000"/>
            <a:headEnd/>
            <a:tailEnd/>
          </a:ln>
        </p:spPr>
        <p:txBody>
          <a:bodyPr wrap="none" anchor="ctr"/>
          <a:lstStyle/>
          <a:p>
            <a:endParaRPr lang="en-US" dirty="0">
              <a:solidFill>
                <a:srgbClr val="000000"/>
              </a:solidFill>
            </a:endParaRPr>
          </a:p>
        </p:txBody>
      </p:sp>
      <p:sp>
        <p:nvSpPr>
          <p:cNvPr id="13" name="Rectangle 15"/>
          <p:cNvSpPr>
            <a:spLocks noChangeArrowheads="1"/>
          </p:cNvSpPr>
          <p:nvPr userDrawn="1"/>
        </p:nvSpPr>
        <p:spPr bwMode="auto">
          <a:xfrm>
            <a:off x="0" y="0"/>
            <a:ext cx="1225296" cy="6858000"/>
          </a:xfrm>
          <a:prstGeom prst="rect">
            <a:avLst/>
          </a:prstGeom>
          <a:solidFill>
            <a:srgbClr val="5A87C5"/>
          </a:solidFill>
          <a:ln w="9525">
            <a:noFill/>
            <a:miter lim="800000"/>
            <a:headEnd/>
            <a:tailEnd/>
          </a:ln>
        </p:spPr>
        <p:txBody>
          <a:bodyPr wrap="none" anchor="ctr"/>
          <a:lstStyle/>
          <a:p>
            <a:endParaRPr lang="en-US" dirty="0">
              <a:solidFill>
                <a:srgbClr val="000000"/>
              </a:solidFill>
            </a:endParaRPr>
          </a:p>
        </p:txBody>
      </p:sp>
      <p:sp>
        <p:nvSpPr>
          <p:cNvPr id="17" name="Title 1"/>
          <p:cNvSpPr>
            <a:spLocks noGrp="1"/>
          </p:cNvSpPr>
          <p:nvPr>
            <p:ph type="title" hasCustomPrompt="1"/>
          </p:nvPr>
        </p:nvSpPr>
        <p:spPr>
          <a:xfrm>
            <a:off x="5257800" y="2362200"/>
            <a:ext cx="2667000" cy="3048000"/>
          </a:xfrm>
        </p:spPr>
        <p:txBody>
          <a:bodyPr anchor="t" anchorCtr="0"/>
          <a:lstStyle>
            <a:lvl1pPr algn="ctr">
              <a:defRPr baseline="0"/>
            </a:lvl1pPr>
          </a:lstStyle>
          <a:p>
            <a:r>
              <a:rPr lang="en-US" dirty="0" smtClean="0"/>
              <a:t>Header Goes Here</a:t>
            </a:r>
            <a:endParaRPr lang="en-US" dirty="0"/>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ransition 7">
    <p:spTree>
      <p:nvGrpSpPr>
        <p:cNvPr id="1" name=""/>
        <p:cNvGrpSpPr/>
        <p:nvPr/>
      </p:nvGrpSpPr>
      <p:grpSpPr>
        <a:xfrm>
          <a:off x="0" y="0"/>
          <a:ext cx="0" cy="0"/>
          <a:chOff x="0" y="0"/>
          <a:chExt cx="0" cy="0"/>
        </a:xfrm>
      </p:grpSpPr>
      <p:pic>
        <p:nvPicPr>
          <p:cNvPr id="10" name="Picture 9" descr="PPT_bubbles.jpg"/>
          <p:cNvPicPr>
            <a:picLocks noChangeAspect="1"/>
          </p:cNvPicPr>
          <p:nvPr userDrawn="1"/>
        </p:nvPicPr>
        <p:blipFill>
          <a:blip r:embed="rId2" cstate="email"/>
          <a:srcRect/>
          <a:stretch>
            <a:fillRect/>
          </a:stretch>
        </p:blipFill>
        <p:spPr bwMode="auto">
          <a:xfrm>
            <a:off x="990600" y="914400"/>
            <a:ext cx="7010400" cy="5029200"/>
          </a:xfrm>
          <a:prstGeom prst="rect">
            <a:avLst/>
          </a:prstGeom>
          <a:noFill/>
          <a:ln w="9525">
            <a:noFill/>
            <a:miter lim="800000"/>
            <a:headEnd/>
            <a:tailEnd/>
          </a:ln>
        </p:spPr>
      </p:pic>
      <p:sp>
        <p:nvSpPr>
          <p:cNvPr id="3" name="Footer Placeholder 2"/>
          <p:cNvSpPr>
            <a:spLocks noGrp="1"/>
          </p:cNvSpPr>
          <p:nvPr>
            <p:ph type="ftr" sz="quarter" idx="10"/>
          </p:nvPr>
        </p:nvSpPr>
        <p:spPr/>
        <p:txBody>
          <a:bodyPr/>
          <a:lstStyle/>
          <a:p>
            <a:pPr>
              <a:defRPr/>
            </a:pPr>
            <a:endParaRPr lang="en-US" dirty="0">
              <a:solidFill>
                <a:srgbClr val="000000"/>
              </a:solidFill>
            </a:endParaRPr>
          </a:p>
        </p:txBody>
      </p:sp>
      <p:sp>
        <p:nvSpPr>
          <p:cNvPr id="4" name="Slide Number Placeholder 3"/>
          <p:cNvSpPr>
            <a:spLocks noGrp="1"/>
          </p:cNvSpPr>
          <p:nvPr>
            <p:ph type="sldNum" sz="quarter" idx="11"/>
          </p:nvPr>
        </p:nvSpPr>
        <p:spPr/>
        <p:txBody>
          <a:bodyPr/>
          <a:lstStyle/>
          <a:p>
            <a:pPr algn="l"/>
            <a:fld id="{020EDDED-708C-47C4-A8EB-CD8AA8CA6A97}" type="slidenum">
              <a:rPr lang="en-US" smtClean="0">
                <a:solidFill>
                  <a:srgbClr val="000000">
                    <a:tint val="75000"/>
                  </a:srgbClr>
                </a:solidFill>
              </a:rPr>
              <a:pPr algn="l"/>
              <a:t>‹#›</a:t>
            </a:fld>
            <a:endParaRPr lang="en-US" dirty="0">
              <a:solidFill>
                <a:srgbClr val="000000">
                  <a:tint val="75000"/>
                </a:srgbClr>
              </a:solidFill>
            </a:endParaRPr>
          </a:p>
        </p:txBody>
      </p:sp>
      <p:sp>
        <p:nvSpPr>
          <p:cNvPr id="8" name="Rectangle 15"/>
          <p:cNvSpPr>
            <a:spLocks noChangeArrowheads="1"/>
          </p:cNvSpPr>
          <p:nvPr userDrawn="1"/>
        </p:nvSpPr>
        <p:spPr bwMode="auto">
          <a:xfrm>
            <a:off x="7918704" y="0"/>
            <a:ext cx="1225296" cy="6858000"/>
          </a:xfrm>
          <a:prstGeom prst="rect">
            <a:avLst/>
          </a:prstGeom>
          <a:solidFill>
            <a:srgbClr val="5A87C5"/>
          </a:solidFill>
          <a:ln w="9525">
            <a:noFill/>
            <a:miter lim="800000"/>
            <a:headEnd/>
            <a:tailEnd/>
          </a:ln>
        </p:spPr>
        <p:txBody>
          <a:bodyPr wrap="none" anchor="ctr"/>
          <a:lstStyle/>
          <a:p>
            <a:endParaRPr lang="en-US" dirty="0">
              <a:solidFill>
                <a:srgbClr val="000000"/>
              </a:solidFill>
            </a:endParaRPr>
          </a:p>
        </p:txBody>
      </p:sp>
      <p:sp>
        <p:nvSpPr>
          <p:cNvPr id="11" name="Rectangle 16"/>
          <p:cNvSpPr>
            <a:spLocks noChangeArrowheads="1"/>
          </p:cNvSpPr>
          <p:nvPr userDrawn="1"/>
        </p:nvSpPr>
        <p:spPr bwMode="auto">
          <a:xfrm>
            <a:off x="0" y="0"/>
            <a:ext cx="9144000" cy="914400"/>
          </a:xfrm>
          <a:prstGeom prst="rect">
            <a:avLst/>
          </a:prstGeom>
          <a:solidFill>
            <a:srgbClr val="5A87C5"/>
          </a:solidFill>
          <a:ln w="9525">
            <a:noFill/>
            <a:miter lim="800000"/>
            <a:headEnd/>
            <a:tailEnd/>
          </a:ln>
        </p:spPr>
        <p:txBody>
          <a:bodyPr wrap="none" anchor="ctr"/>
          <a:lstStyle/>
          <a:p>
            <a:endParaRPr lang="en-US" dirty="0">
              <a:solidFill>
                <a:srgbClr val="000000"/>
              </a:solidFill>
            </a:endParaRPr>
          </a:p>
        </p:txBody>
      </p:sp>
      <p:sp>
        <p:nvSpPr>
          <p:cNvPr id="12" name="Rectangle 16"/>
          <p:cNvSpPr>
            <a:spLocks noChangeArrowheads="1"/>
          </p:cNvSpPr>
          <p:nvPr userDrawn="1"/>
        </p:nvSpPr>
        <p:spPr bwMode="auto">
          <a:xfrm>
            <a:off x="0" y="5943600"/>
            <a:ext cx="9144000" cy="914400"/>
          </a:xfrm>
          <a:prstGeom prst="rect">
            <a:avLst/>
          </a:prstGeom>
          <a:solidFill>
            <a:srgbClr val="5A87C5"/>
          </a:solidFill>
          <a:ln w="9525">
            <a:noFill/>
            <a:miter lim="800000"/>
            <a:headEnd/>
            <a:tailEnd/>
          </a:ln>
        </p:spPr>
        <p:txBody>
          <a:bodyPr wrap="none" anchor="ctr"/>
          <a:lstStyle/>
          <a:p>
            <a:endParaRPr lang="en-US" dirty="0">
              <a:solidFill>
                <a:srgbClr val="000000"/>
              </a:solidFill>
            </a:endParaRPr>
          </a:p>
        </p:txBody>
      </p:sp>
      <p:sp>
        <p:nvSpPr>
          <p:cNvPr id="13" name="Rectangle 15"/>
          <p:cNvSpPr>
            <a:spLocks noChangeArrowheads="1"/>
          </p:cNvSpPr>
          <p:nvPr userDrawn="1"/>
        </p:nvSpPr>
        <p:spPr bwMode="auto">
          <a:xfrm>
            <a:off x="0" y="0"/>
            <a:ext cx="1225296" cy="6858000"/>
          </a:xfrm>
          <a:prstGeom prst="rect">
            <a:avLst/>
          </a:prstGeom>
          <a:solidFill>
            <a:srgbClr val="5A87C5"/>
          </a:solidFill>
          <a:ln w="9525">
            <a:noFill/>
            <a:miter lim="800000"/>
            <a:headEnd/>
            <a:tailEnd/>
          </a:ln>
        </p:spPr>
        <p:txBody>
          <a:bodyPr wrap="none" anchor="ctr"/>
          <a:lstStyle/>
          <a:p>
            <a:endParaRPr lang="en-US" dirty="0">
              <a:solidFill>
                <a:srgbClr val="000000"/>
              </a:solidFill>
            </a:endParaRPr>
          </a:p>
        </p:txBody>
      </p:sp>
      <p:sp>
        <p:nvSpPr>
          <p:cNvPr id="17" name="Title 1"/>
          <p:cNvSpPr>
            <a:spLocks noGrp="1"/>
          </p:cNvSpPr>
          <p:nvPr>
            <p:ph type="title" hasCustomPrompt="1"/>
          </p:nvPr>
        </p:nvSpPr>
        <p:spPr>
          <a:xfrm>
            <a:off x="5105400" y="1905000"/>
            <a:ext cx="2667000" cy="3048000"/>
          </a:xfrm>
        </p:spPr>
        <p:txBody>
          <a:bodyPr anchor="t" anchorCtr="0"/>
          <a:lstStyle>
            <a:lvl1pPr algn="ctr">
              <a:defRPr baseline="0"/>
            </a:lvl1pPr>
          </a:lstStyle>
          <a:p>
            <a:r>
              <a:rPr lang="en-US" dirty="0" smtClean="0"/>
              <a:t>Header Goes Here</a:t>
            </a:r>
            <a:endParaRPr lang="en-US" dirty="0"/>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Transition 8">
    <p:spTree>
      <p:nvGrpSpPr>
        <p:cNvPr id="1" name=""/>
        <p:cNvGrpSpPr/>
        <p:nvPr/>
      </p:nvGrpSpPr>
      <p:grpSpPr>
        <a:xfrm>
          <a:off x="0" y="0"/>
          <a:ext cx="0" cy="0"/>
          <a:chOff x="0" y="0"/>
          <a:chExt cx="0" cy="0"/>
        </a:xfrm>
      </p:grpSpPr>
      <p:pic>
        <p:nvPicPr>
          <p:cNvPr id="15" name="Picture 9" descr="PPT_fruit-girl.jpg"/>
          <p:cNvPicPr>
            <a:picLocks noChangeAspect="1"/>
          </p:cNvPicPr>
          <p:nvPr userDrawn="1"/>
        </p:nvPicPr>
        <p:blipFill>
          <a:blip r:embed="rId2" cstate="email"/>
          <a:srcRect/>
          <a:stretch>
            <a:fillRect/>
          </a:stretch>
        </p:blipFill>
        <p:spPr bwMode="auto">
          <a:xfrm>
            <a:off x="1066800" y="914400"/>
            <a:ext cx="6934200" cy="5029200"/>
          </a:xfrm>
          <a:prstGeom prst="rect">
            <a:avLst/>
          </a:prstGeom>
          <a:noFill/>
          <a:ln w="9525">
            <a:noFill/>
            <a:miter lim="800000"/>
            <a:headEnd/>
            <a:tailEnd/>
          </a:ln>
        </p:spPr>
      </p:pic>
      <p:sp>
        <p:nvSpPr>
          <p:cNvPr id="3" name="Footer Placeholder 2"/>
          <p:cNvSpPr>
            <a:spLocks noGrp="1"/>
          </p:cNvSpPr>
          <p:nvPr>
            <p:ph type="ftr" sz="quarter" idx="10"/>
          </p:nvPr>
        </p:nvSpPr>
        <p:spPr/>
        <p:txBody>
          <a:bodyPr/>
          <a:lstStyle/>
          <a:p>
            <a:pPr>
              <a:defRPr/>
            </a:pPr>
            <a:endParaRPr lang="en-US" dirty="0">
              <a:solidFill>
                <a:srgbClr val="000000"/>
              </a:solidFill>
            </a:endParaRPr>
          </a:p>
        </p:txBody>
      </p:sp>
      <p:sp>
        <p:nvSpPr>
          <p:cNvPr id="4" name="Slide Number Placeholder 3"/>
          <p:cNvSpPr>
            <a:spLocks noGrp="1"/>
          </p:cNvSpPr>
          <p:nvPr>
            <p:ph type="sldNum" sz="quarter" idx="11"/>
          </p:nvPr>
        </p:nvSpPr>
        <p:spPr/>
        <p:txBody>
          <a:bodyPr/>
          <a:lstStyle/>
          <a:p>
            <a:pPr algn="l"/>
            <a:fld id="{020EDDED-708C-47C4-A8EB-CD8AA8CA6A97}" type="slidenum">
              <a:rPr lang="en-US" smtClean="0">
                <a:solidFill>
                  <a:srgbClr val="000000">
                    <a:tint val="75000"/>
                  </a:srgbClr>
                </a:solidFill>
              </a:rPr>
              <a:pPr algn="l"/>
              <a:t>‹#›</a:t>
            </a:fld>
            <a:endParaRPr lang="en-US" dirty="0">
              <a:solidFill>
                <a:srgbClr val="000000">
                  <a:tint val="75000"/>
                </a:srgbClr>
              </a:solidFill>
            </a:endParaRPr>
          </a:p>
        </p:txBody>
      </p:sp>
      <p:sp>
        <p:nvSpPr>
          <p:cNvPr id="8" name="Rectangle 15"/>
          <p:cNvSpPr>
            <a:spLocks noChangeArrowheads="1"/>
          </p:cNvSpPr>
          <p:nvPr userDrawn="1"/>
        </p:nvSpPr>
        <p:spPr bwMode="auto">
          <a:xfrm>
            <a:off x="7918704" y="0"/>
            <a:ext cx="1225296" cy="6858000"/>
          </a:xfrm>
          <a:prstGeom prst="rect">
            <a:avLst/>
          </a:prstGeom>
          <a:solidFill>
            <a:srgbClr val="5A87C5"/>
          </a:solidFill>
          <a:ln w="9525">
            <a:noFill/>
            <a:miter lim="800000"/>
            <a:headEnd/>
            <a:tailEnd/>
          </a:ln>
        </p:spPr>
        <p:txBody>
          <a:bodyPr wrap="none" anchor="ctr"/>
          <a:lstStyle/>
          <a:p>
            <a:endParaRPr lang="en-US" dirty="0">
              <a:solidFill>
                <a:srgbClr val="000000"/>
              </a:solidFill>
            </a:endParaRPr>
          </a:p>
        </p:txBody>
      </p:sp>
      <p:sp>
        <p:nvSpPr>
          <p:cNvPr id="11" name="Rectangle 16"/>
          <p:cNvSpPr>
            <a:spLocks noChangeArrowheads="1"/>
          </p:cNvSpPr>
          <p:nvPr userDrawn="1"/>
        </p:nvSpPr>
        <p:spPr bwMode="auto">
          <a:xfrm>
            <a:off x="0" y="0"/>
            <a:ext cx="9144000" cy="914400"/>
          </a:xfrm>
          <a:prstGeom prst="rect">
            <a:avLst/>
          </a:prstGeom>
          <a:solidFill>
            <a:srgbClr val="5A87C5"/>
          </a:solidFill>
          <a:ln w="9525">
            <a:noFill/>
            <a:miter lim="800000"/>
            <a:headEnd/>
            <a:tailEnd/>
          </a:ln>
        </p:spPr>
        <p:txBody>
          <a:bodyPr wrap="none" anchor="ctr"/>
          <a:lstStyle/>
          <a:p>
            <a:endParaRPr lang="en-US" dirty="0">
              <a:solidFill>
                <a:srgbClr val="000000"/>
              </a:solidFill>
            </a:endParaRPr>
          </a:p>
        </p:txBody>
      </p:sp>
      <p:sp>
        <p:nvSpPr>
          <p:cNvPr id="12" name="Rectangle 16"/>
          <p:cNvSpPr>
            <a:spLocks noChangeArrowheads="1"/>
          </p:cNvSpPr>
          <p:nvPr userDrawn="1"/>
        </p:nvSpPr>
        <p:spPr bwMode="auto">
          <a:xfrm>
            <a:off x="0" y="5943600"/>
            <a:ext cx="9144000" cy="914400"/>
          </a:xfrm>
          <a:prstGeom prst="rect">
            <a:avLst/>
          </a:prstGeom>
          <a:solidFill>
            <a:srgbClr val="5A87C5"/>
          </a:solidFill>
          <a:ln w="9525">
            <a:noFill/>
            <a:miter lim="800000"/>
            <a:headEnd/>
            <a:tailEnd/>
          </a:ln>
        </p:spPr>
        <p:txBody>
          <a:bodyPr wrap="none" anchor="ctr"/>
          <a:lstStyle/>
          <a:p>
            <a:endParaRPr lang="en-US" dirty="0">
              <a:solidFill>
                <a:srgbClr val="000000"/>
              </a:solidFill>
            </a:endParaRPr>
          </a:p>
        </p:txBody>
      </p:sp>
      <p:sp>
        <p:nvSpPr>
          <p:cNvPr id="13" name="Rectangle 15"/>
          <p:cNvSpPr>
            <a:spLocks noChangeArrowheads="1"/>
          </p:cNvSpPr>
          <p:nvPr userDrawn="1"/>
        </p:nvSpPr>
        <p:spPr bwMode="auto">
          <a:xfrm>
            <a:off x="0" y="0"/>
            <a:ext cx="1225296" cy="6858000"/>
          </a:xfrm>
          <a:prstGeom prst="rect">
            <a:avLst/>
          </a:prstGeom>
          <a:solidFill>
            <a:srgbClr val="5A87C5"/>
          </a:solidFill>
          <a:ln w="9525">
            <a:noFill/>
            <a:miter lim="800000"/>
            <a:headEnd/>
            <a:tailEnd/>
          </a:ln>
        </p:spPr>
        <p:txBody>
          <a:bodyPr wrap="none" anchor="ctr"/>
          <a:lstStyle/>
          <a:p>
            <a:endParaRPr lang="en-US" dirty="0">
              <a:solidFill>
                <a:srgbClr val="000000"/>
              </a:solidFill>
            </a:endParaRPr>
          </a:p>
        </p:txBody>
      </p:sp>
      <p:sp>
        <p:nvSpPr>
          <p:cNvPr id="17" name="Title 1"/>
          <p:cNvSpPr>
            <a:spLocks noGrp="1"/>
          </p:cNvSpPr>
          <p:nvPr>
            <p:ph type="title" hasCustomPrompt="1"/>
          </p:nvPr>
        </p:nvSpPr>
        <p:spPr>
          <a:xfrm>
            <a:off x="5105400" y="1905000"/>
            <a:ext cx="2667000" cy="3048000"/>
          </a:xfrm>
        </p:spPr>
        <p:txBody>
          <a:bodyPr anchor="t" anchorCtr="0"/>
          <a:lstStyle>
            <a:lvl1pPr algn="ctr">
              <a:defRPr baseline="0"/>
            </a:lvl1pPr>
          </a:lstStyle>
          <a:p>
            <a:r>
              <a:rPr lang="en-US" dirty="0" smtClean="0"/>
              <a:t>Header Goes Here</a:t>
            </a:r>
            <a:endParaRPr lang="en-US" dirty="0"/>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ransition 9">
    <p:spTree>
      <p:nvGrpSpPr>
        <p:cNvPr id="1" name=""/>
        <p:cNvGrpSpPr/>
        <p:nvPr/>
      </p:nvGrpSpPr>
      <p:grpSpPr>
        <a:xfrm>
          <a:off x="0" y="0"/>
          <a:ext cx="0" cy="0"/>
          <a:chOff x="0" y="0"/>
          <a:chExt cx="0" cy="0"/>
        </a:xfrm>
      </p:grpSpPr>
      <p:pic>
        <p:nvPicPr>
          <p:cNvPr id="10" name="Picture 9" descr="PPT_Apple_girl.jpg"/>
          <p:cNvPicPr>
            <a:picLocks noChangeAspect="1"/>
          </p:cNvPicPr>
          <p:nvPr userDrawn="1"/>
        </p:nvPicPr>
        <p:blipFill>
          <a:blip r:embed="rId2" cstate="email"/>
          <a:srcRect/>
          <a:stretch>
            <a:fillRect/>
          </a:stretch>
        </p:blipFill>
        <p:spPr bwMode="auto">
          <a:xfrm>
            <a:off x="1219200" y="914400"/>
            <a:ext cx="6781800" cy="5026025"/>
          </a:xfrm>
          <a:prstGeom prst="rect">
            <a:avLst/>
          </a:prstGeom>
          <a:noFill/>
          <a:ln w="9525">
            <a:noFill/>
            <a:miter lim="800000"/>
            <a:headEnd/>
            <a:tailEnd/>
          </a:ln>
        </p:spPr>
      </p:pic>
      <p:sp>
        <p:nvSpPr>
          <p:cNvPr id="3" name="Footer Placeholder 2"/>
          <p:cNvSpPr>
            <a:spLocks noGrp="1"/>
          </p:cNvSpPr>
          <p:nvPr>
            <p:ph type="ftr" sz="quarter" idx="10"/>
          </p:nvPr>
        </p:nvSpPr>
        <p:spPr/>
        <p:txBody>
          <a:bodyPr/>
          <a:lstStyle/>
          <a:p>
            <a:pPr>
              <a:defRPr/>
            </a:pPr>
            <a:endParaRPr lang="en-US" dirty="0">
              <a:solidFill>
                <a:srgbClr val="000000"/>
              </a:solidFill>
            </a:endParaRPr>
          </a:p>
        </p:txBody>
      </p:sp>
      <p:sp>
        <p:nvSpPr>
          <p:cNvPr id="4" name="Slide Number Placeholder 3"/>
          <p:cNvSpPr>
            <a:spLocks noGrp="1"/>
          </p:cNvSpPr>
          <p:nvPr>
            <p:ph type="sldNum" sz="quarter" idx="11"/>
          </p:nvPr>
        </p:nvSpPr>
        <p:spPr/>
        <p:txBody>
          <a:bodyPr/>
          <a:lstStyle/>
          <a:p>
            <a:pPr algn="l"/>
            <a:fld id="{020EDDED-708C-47C4-A8EB-CD8AA8CA6A97}" type="slidenum">
              <a:rPr lang="en-US" smtClean="0">
                <a:solidFill>
                  <a:srgbClr val="000000">
                    <a:tint val="75000"/>
                  </a:srgbClr>
                </a:solidFill>
              </a:rPr>
              <a:pPr algn="l"/>
              <a:t>‹#›</a:t>
            </a:fld>
            <a:endParaRPr lang="en-US" dirty="0">
              <a:solidFill>
                <a:srgbClr val="000000">
                  <a:tint val="75000"/>
                </a:srgbClr>
              </a:solidFill>
            </a:endParaRPr>
          </a:p>
        </p:txBody>
      </p:sp>
      <p:sp>
        <p:nvSpPr>
          <p:cNvPr id="8" name="Rectangle 15"/>
          <p:cNvSpPr>
            <a:spLocks noChangeArrowheads="1"/>
          </p:cNvSpPr>
          <p:nvPr userDrawn="1"/>
        </p:nvSpPr>
        <p:spPr bwMode="auto">
          <a:xfrm>
            <a:off x="7918704" y="0"/>
            <a:ext cx="1225296" cy="6858000"/>
          </a:xfrm>
          <a:prstGeom prst="rect">
            <a:avLst/>
          </a:prstGeom>
          <a:solidFill>
            <a:srgbClr val="5A87C5"/>
          </a:solidFill>
          <a:ln w="9525">
            <a:noFill/>
            <a:miter lim="800000"/>
            <a:headEnd/>
            <a:tailEnd/>
          </a:ln>
        </p:spPr>
        <p:txBody>
          <a:bodyPr wrap="none" anchor="ctr"/>
          <a:lstStyle/>
          <a:p>
            <a:endParaRPr lang="en-US" dirty="0">
              <a:solidFill>
                <a:srgbClr val="000000"/>
              </a:solidFill>
            </a:endParaRPr>
          </a:p>
        </p:txBody>
      </p:sp>
      <p:sp>
        <p:nvSpPr>
          <p:cNvPr id="11" name="Rectangle 16"/>
          <p:cNvSpPr>
            <a:spLocks noChangeArrowheads="1"/>
          </p:cNvSpPr>
          <p:nvPr userDrawn="1"/>
        </p:nvSpPr>
        <p:spPr bwMode="auto">
          <a:xfrm>
            <a:off x="0" y="0"/>
            <a:ext cx="9144000" cy="914400"/>
          </a:xfrm>
          <a:prstGeom prst="rect">
            <a:avLst/>
          </a:prstGeom>
          <a:solidFill>
            <a:srgbClr val="5A87C5"/>
          </a:solidFill>
          <a:ln w="9525">
            <a:noFill/>
            <a:miter lim="800000"/>
            <a:headEnd/>
            <a:tailEnd/>
          </a:ln>
        </p:spPr>
        <p:txBody>
          <a:bodyPr wrap="none" anchor="ctr"/>
          <a:lstStyle/>
          <a:p>
            <a:endParaRPr lang="en-US" dirty="0">
              <a:solidFill>
                <a:srgbClr val="000000"/>
              </a:solidFill>
            </a:endParaRPr>
          </a:p>
        </p:txBody>
      </p:sp>
      <p:sp>
        <p:nvSpPr>
          <p:cNvPr id="12" name="Rectangle 16"/>
          <p:cNvSpPr>
            <a:spLocks noChangeArrowheads="1"/>
          </p:cNvSpPr>
          <p:nvPr userDrawn="1"/>
        </p:nvSpPr>
        <p:spPr bwMode="auto">
          <a:xfrm>
            <a:off x="0" y="5943600"/>
            <a:ext cx="9144000" cy="914400"/>
          </a:xfrm>
          <a:prstGeom prst="rect">
            <a:avLst/>
          </a:prstGeom>
          <a:solidFill>
            <a:srgbClr val="5A87C5"/>
          </a:solidFill>
          <a:ln w="9525">
            <a:noFill/>
            <a:miter lim="800000"/>
            <a:headEnd/>
            <a:tailEnd/>
          </a:ln>
        </p:spPr>
        <p:txBody>
          <a:bodyPr wrap="none" anchor="ctr"/>
          <a:lstStyle/>
          <a:p>
            <a:endParaRPr lang="en-US" dirty="0">
              <a:solidFill>
                <a:srgbClr val="000000"/>
              </a:solidFill>
            </a:endParaRPr>
          </a:p>
        </p:txBody>
      </p:sp>
      <p:sp>
        <p:nvSpPr>
          <p:cNvPr id="13" name="Rectangle 15"/>
          <p:cNvSpPr>
            <a:spLocks noChangeArrowheads="1"/>
          </p:cNvSpPr>
          <p:nvPr userDrawn="1"/>
        </p:nvSpPr>
        <p:spPr bwMode="auto">
          <a:xfrm>
            <a:off x="0" y="0"/>
            <a:ext cx="1225296" cy="6858000"/>
          </a:xfrm>
          <a:prstGeom prst="rect">
            <a:avLst/>
          </a:prstGeom>
          <a:solidFill>
            <a:srgbClr val="5A87C5"/>
          </a:solidFill>
          <a:ln w="9525">
            <a:noFill/>
            <a:miter lim="800000"/>
            <a:headEnd/>
            <a:tailEnd/>
          </a:ln>
        </p:spPr>
        <p:txBody>
          <a:bodyPr wrap="none" anchor="ctr"/>
          <a:lstStyle/>
          <a:p>
            <a:endParaRPr lang="en-US" dirty="0">
              <a:solidFill>
                <a:srgbClr val="000000"/>
              </a:solidFill>
            </a:endParaRPr>
          </a:p>
        </p:txBody>
      </p:sp>
      <p:sp>
        <p:nvSpPr>
          <p:cNvPr id="17" name="Title 1"/>
          <p:cNvSpPr>
            <a:spLocks noGrp="1"/>
          </p:cNvSpPr>
          <p:nvPr>
            <p:ph type="title" hasCustomPrompt="1"/>
          </p:nvPr>
        </p:nvSpPr>
        <p:spPr>
          <a:xfrm>
            <a:off x="5257800" y="1371600"/>
            <a:ext cx="2667000" cy="3048000"/>
          </a:xfrm>
        </p:spPr>
        <p:txBody>
          <a:bodyPr anchor="t" anchorCtr="0"/>
          <a:lstStyle>
            <a:lvl1pPr algn="ctr">
              <a:defRPr baseline="0"/>
            </a:lvl1pPr>
          </a:lstStyle>
          <a:p>
            <a:r>
              <a:rPr lang="en-US" dirty="0" smtClean="0"/>
              <a:t>Header Goes Here</a:t>
            </a:r>
            <a:endParaRPr lang="en-US" dirty="0"/>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ransition 10">
    <p:spTree>
      <p:nvGrpSpPr>
        <p:cNvPr id="1" name=""/>
        <p:cNvGrpSpPr/>
        <p:nvPr/>
      </p:nvGrpSpPr>
      <p:grpSpPr>
        <a:xfrm>
          <a:off x="0" y="0"/>
          <a:ext cx="0" cy="0"/>
          <a:chOff x="0" y="0"/>
          <a:chExt cx="0" cy="0"/>
        </a:xfrm>
      </p:grpSpPr>
      <p:pic>
        <p:nvPicPr>
          <p:cNvPr id="10" name="Picture 9" descr="PPT_Orange_girl.jpg"/>
          <p:cNvPicPr>
            <a:picLocks noChangeAspect="1"/>
          </p:cNvPicPr>
          <p:nvPr userDrawn="1"/>
        </p:nvPicPr>
        <p:blipFill>
          <a:blip r:embed="rId2" cstate="email"/>
          <a:srcRect/>
          <a:stretch>
            <a:fillRect/>
          </a:stretch>
        </p:blipFill>
        <p:spPr bwMode="auto">
          <a:xfrm>
            <a:off x="1143000" y="914400"/>
            <a:ext cx="6858000" cy="5044448"/>
          </a:xfrm>
          <a:prstGeom prst="rect">
            <a:avLst/>
          </a:prstGeom>
          <a:noFill/>
          <a:ln w="9525">
            <a:noFill/>
            <a:miter lim="800000"/>
            <a:headEnd/>
            <a:tailEnd/>
          </a:ln>
        </p:spPr>
      </p:pic>
      <p:sp>
        <p:nvSpPr>
          <p:cNvPr id="3" name="Footer Placeholder 2"/>
          <p:cNvSpPr>
            <a:spLocks noGrp="1"/>
          </p:cNvSpPr>
          <p:nvPr>
            <p:ph type="ftr" sz="quarter" idx="10"/>
          </p:nvPr>
        </p:nvSpPr>
        <p:spPr/>
        <p:txBody>
          <a:bodyPr/>
          <a:lstStyle/>
          <a:p>
            <a:pPr>
              <a:defRPr/>
            </a:pPr>
            <a:endParaRPr lang="en-US" dirty="0">
              <a:solidFill>
                <a:srgbClr val="000000"/>
              </a:solidFill>
            </a:endParaRPr>
          </a:p>
        </p:txBody>
      </p:sp>
      <p:sp>
        <p:nvSpPr>
          <p:cNvPr id="4" name="Slide Number Placeholder 3"/>
          <p:cNvSpPr>
            <a:spLocks noGrp="1"/>
          </p:cNvSpPr>
          <p:nvPr>
            <p:ph type="sldNum" sz="quarter" idx="11"/>
          </p:nvPr>
        </p:nvSpPr>
        <p:spPr/>
        <p:txBody>
          <a:bodyPr/>
          <a:lstStyle/>
          <a:p>
            <a:pPr algn="l"/>
            <a:fld id="{020EDDED-708C-47C4-A8EB-CD8AA8CA6A97}" type="slidenum">
              <a:rPr lang="en-US" smtClean="0">
                <a:solidFill>
                  <a:srgbClr val="000000">
                    <a:tint val="75000"/>
                  </a:srgbClr>
                </a:solidFill>
              </a:rPr>
              <a:pPr algn="l"/>
              <a:t>‹#›</a:t>
            </a:fld>
            <a:endParaRPr lang="en-US" dirty="0">
              <a:solidFill>
                <a:srgbClr val="000000">
                  <a:tint val="75000"/>
                </a:srgbClr>
              </a:solidFill>
            </a:endParaRPr>
          </a:p>
        </p:txBody>
      </p:sp>
      <p:sp>
        <p:nvSpPr>
          <p:cNvPr id="8" name="Rectangle 15"/>
          <p:cNvSpPr>
            <a:spLocks noChangeArrowheads="1"/>
          </p:cNvSpPr>
          <p:nvPr userDrawn="1"/>
        </p:nvSpPr>
        <p:spPr bwMode="auto">
          <a:xfrm>
            <a:off x="7918704" y="0"/>
            <a:ext cx="1225296" cy="6858000"/>
          </a:xfrm>
          <a:prstGeom prst="rect">
            <a:avLst/>
          </a:prstGeom>
          <a:solidFill>
            <a:srgbClr val="5A87C5"/>
          </a:solidFill>
          <a:ln w="9525">
            <a:noFill/>
            <a:miter lim="800000"/>
            <a:headEnd/>
            <a:tailEnd/>
          </a:ln>
        </p:spPr>
        <p:txBody>
          <a:bodyPr wrap="none" anchor="ctr"/>
          <a:lstStyle/>
          <a:p>
            <a:endParaRPr lang="en-US" dirty="0">
              <a:solidFill>
                <a:srgbClr val="000000"/>
              </a:solidFill>
            </a:endParaRPr>
          </a:p>
        </p:txBody>
      </p:sp>
      <p:sp>
        <p:nvSpPr>
          <p:cNvPr id="11" name="Rectangle 16"/>
          <p:cNvSpPr>
            <a:spLocks noChangeArrowheads="1"/>
          </p:cNvSpPr>
          <p:nvPr userDrawn="1"/>
        </p:nvSpPr>
        <p:spPr bwMode="auto">
          <a:xfrm>
            <a:off x="0" y="0"/>
            <a:ext cx="9144000" cy="914400"/>
          </a:xfrm>
          <a:prstGeom prst="rect">
            <a:avLst/>
          </a:prstGeom>
          <a:solidFill>
            <a:srgbClr val="5A87C5"/>
          </a:solidFill>
          <a:ln w="9525">
            <a:noFill/>
            <a:miter lim="800000"/>
            <a:headEnd/>
            <a:tailEnd/>
          </a:ln>
        </p:spPr>
        <p:txBody>
          <a:bodyPr wrap="none" anchor="ctr"/>
          <a:lstStyle/>
          <a:p>
            <a:endParaRPr lang="en-US" dirty="0">
              <a:solidFill>
                <a:srgbClr val="000000"/>
              </a:solidFill>
            </a:endParaRPr>
          </a:p>
        </p:txBody>
      </p:sp>
      <p:sp>
        <p:nvSpPr>
          <p:cNvPr id="12" name="Rectangle 16"/>
          <p:cNvSpPr>
            <a:spLocks noChangeArrowheads="1"/>
          </p:cNvSpPr>
          <p:nvPr userDrawn="1"/>
        </p:nvSpPr>
        <p:spPr bwMode="auto">
          <a:xfrm>
            <a:off x="0" y="5943600"/>
            <a:ext cx="9144000" cy="914400"/>
          </a:xfrm>
          <a:prstGeom prst="rect">
            <a:avLst/>
          </a:prstGeom>
          <a:solidFill>
            <a:srgbClr val="5A87C5"/>
          </a:solidFill>
          <a:ln w="9525">
            <a:noFill/>
            <a:miter lim="800000"/>
            <a:headEnd/>
            <a:tailEnd/>
          </a:ln>
        </p:spPr>
        <p:txBody>
          <a:bodyPr wrap="none" anchor="ctr"/>
          <a:lstStyle/>
          <a:p>
            <a:endParaRPr lang="en-US" dirty="0">
              <a:solidFill>
                <a:srgbClr val="000000"/>
              </a:solidFill>
            </a:endParaRPr>
          </a:p>
        </p:txBody>
      </p:sp>
      <p:sp>
        <p:nvSpPr>
          <p:cNvPr id="13" name="Rectangle 15"/>
          <p:cNvSpPr>
            <a:spLocks noChangeArrowheads="1"/>
          </p:cNvSpPr>
          <p:nvPr userDrawn="1"/>
        </p:nvSpPr>
        <p:spPr bwMode="auto">
          <a:xfrm>
            <a:off x="0" y="0"/>
            <a:ext cx="1225296" cy="6858000"/>
          </a:xfrm>
          <a:prstGeom prst="rect">
            <a:avLst/>
          </a:prstGeom>
          <a:solidFill>
            <a:srgbClr val="5A87C5"/>
          </a:solidFill>
          <a:ln w="9525">
            <a:noFill/>
            <a:miter lim="800000"/>
            <a:headEnd/>
            <a:tailEnd/>
          </a:ln>
        </p:spPr>
        <p:txBody>
          <a:bodyPr wrap="none" anchor="ctr"/>
          <a:lstStyle/>
          <a:p>
            <a:endParaRPr lang="en-US" dirty="0">
              <a:solidFill>
                <a:srgbClr val="000000"/>
              </a:solidFill>
            </a:endParaRPr>
          </a:p>
        </p:txBody>
      </p:sp>
      <p:sp>
        <p:nvSpPr>
          <p:cNvPr id="17" name="Title 1"/>
          <p:cNvSpPr>
            <a:spLocks noGrp="1"/>
          </p:cNvSpPr>
          <p:nvPr>
            <p:ph type="title" hasCustomPrompt="1"/>
          </p:nvPr>
        </p:nvSpPr>
        <p:spPr>
          <a:xfrm>
            <a:off x="5105400" y="1371600"/>
            <a:ext cx="2667000" cy="3048000"/>
          </a:xfrm>
        </p:spPr>
        <p:txBody>
          <a:bodyPr anchor="t" anchorCtr="0"/>
          <a:lstStyle>
            <a:lvl1pPr algn="ctr">
              <a:defRPr baseline="0"/>
            </a:lvl1pPr>
          </a:lstStyle>
          <a:p>
            <a:r>
              <a:rPr lang="en-US" dirty="0" smtClean="0"/>
              <a:t>Header Goes Here</a:t>
            </a:r>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8">
    <p:spTree>
      <p:nvGrpSpPr>
        <p:cNvPr id="1" name=""/>
        <p:cNvGrpSpPr/>
        <p:nvPr/>
      </p:nvGrpSpPr>
      <p:grpSpPr>
        <a:xfrm>
          <a:off x="0" y="0"/>
          <a:ext cx="0" cy="0"/>
          <a:chOff x="0" y="0"/>
          <a:chExt cx="0" cy="0"/>
        </a:xfrm>
      </p:grpSpPr>
      <p:sp>
        <p:nvSpPr>
          <p:cNvPr id="12" name="Rectangle 11"/>
          <p:cNvSpPr/>
          <p:nvPr userDrawn="1"/>
        </p:nvSpPr>
        <p:spPr>
          <a:xfrm>
            <a:off x="7991856" y="9144"/>
            <a:ext cx="1143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3" name="Rectangle 12"/>
          <p:cNvSpPr/>
          <p:nvPr userDrawn="1"/>
        </p:nvSpPr>
        <p:spPr>
          <a:xfrm>
            <a:off x="9144" y="9144"/>
            <a:ext cx="1143000" cy="1828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pic>
        <p:nvPicPr>
          <p:cNvPr id="14" name="Picture 9" descr="PPT_Fam.jpg"/>
          <p:cNvPicPr>
            <a:picLocks noChangeAspect="1"/>
          </p:cNvPicPr>
          <p:nvPr userDrawn="1"/>
        </p:nvPicPr>
        <p:blipFill>
          <a:blip r:embed="rId2" cstate="email"/>
          <a:srcRect/>
          <a:stretch>
            <a:fillRect/>
          </a:stretch>
        </p:blipFill>
        <p:spPr bwMode="auto">
          <a:xfrm>
            <a:off x="0" y="384048"/>
            <a:ext cx="9167813" cy="4125913"/>
          </a:xfrm>
          <a:prstGeom prst="rect">
            <a:avLst/>
          </a:prstGeom>
          <a:noFill/>
          <a:ln w="9525">
            <a:noFill/>
            <a:miter lim="800000"/>
            <a:headEnd/>
            <a:tailEnd/>
          </a:ln>
        </p:spPr>
      </p:pic>
      <p:pic>
        <p:nvPicPr>
          <p:cNvPr id="6" name="Picture 5" descr="Nemours Logo.jpg"/>
          <p:cNvPicPr>
            <a:picLocks noChangeAspect="1"/>
          </p:cNvPicPr>
          <p:nvPr userDrawn="1"/>
        </p:nvPicPr>
        <p:blipFill>
          <a:blip r:embed="rId3" cstate="email"/>
          <a:srcRect/>
          <a:stretch>
            <a:fillRect/>
          </a:stretch>
        </p:blipFill>
        <p:spPr bwMode="auto">
          <a:xfrm>
            <a:off x="1825752" y="4800600"/>
            <a:ext cx="2085508" cy="782954"/>
          </a:xfrm>
          <a:prstGeom prst="rect">
            <a:avLst/>
          </a:prstGeom>
          <a:noFill/>
          <a:ln w="9525">
            <a:noFill/>
            <a:miter lim="800000"/>
            <a:headEnd/>
            <a:tailEnd/>
          </a:ln>
        </p:spPr>
      </p:pic>
      <p:pic>
        <p:nvPicPr>
          <p:cNvPr id="7" name="Picture 6" descr="C:\Users\ec0005\AppData\Local\Microsoft\Windows\Temporary Internet Files\Content.Outlook\LMRJ0BGX\CDC_logo_electronic_color_name.jpg"/>
          <p:cNvPicPr>
            <a:picLocks noChangeAspect="1"/>
          </p:cNvPicPr>
          <p:nvPr userDrawn="1"/>
        </p:nvPicPr>
        <p:blipFill>
          <a:blip r:embed="rId4" cstate="email"/>
          <a:srcRect/>
          <a:stretch>
            <a:fillRect/>
          </a:stretch>
        </p:blipFill>
        <p:spPr bwMode="auto">
          <a:xfrm>
            <a:off x="304800" y="4953000"/>
            <a:ext cx="835152" cy="600266"/>
          </a:xfrm>
          <a:prstGeom prst="rect">
            <a:avLst/>
          </a:prstGeom>
          <a:noFill/>
          <a:ln w="9525">
            <a:noFill/>
            <a:miter lim="800000"/>
            <a:headEnd/>
            <a:tailEnd/>
          </a:ln>
        </p:spPr>
      </p:pic>
      <p:sp>
        <p:nvSpPr>
          <p:cNvPr id="2" name="Title 1"/>
          <p:cNvSpPr>
            <a:spLocks noGrp="1"/>
          </p:cNvSpPr>
          <p:nvPr>
            <p:ph type="ctrTitle" hasCustomPrompt="1"/>
          </p:nvPr>
        </p:nvSpPr>
        <p:spPr>
          <a:xfrm>
            <a:off x="5181600" y="838200"/>
            <a:ext cx="3810000" cy="2743200"/>
          </a:xfrm>
        </p:spPr>
        <p:txBody>
          <a:bodyPr>
            <a:normAutofit/>
          </a:bodyPr>
          <a:lstStyle>
            <a:lvl1pPr algn="ctr">
              <a:defRPr sz="4400" baseline="0">
                <a:latin typeface="Arial Narrow" pitchFamily="34" charset="0"/>
              </a:defRPr>
            </a:lvl1pPr>
          </a:lstStyle>
          <a:p>
            <a:r>
              <a:rPr lang="en-US" dirty="0" smtClean="0"/>
              <a:t>Title Goes Here</a:t>
            </a:r>
            <a:endParaRPr lang="en-US" dirty="0"/>
          </a:p>
        </p:txBody>
      </p:sp>
      <p:sp>
        <p:nvSpPr>
          <p:cNvPr id="3" name="Subtitle 2"/>
          <p:cNvSpPr>
            <a:spLocks noGrp="1"/>
          </p:cNvSpPr>
          <p:nvPr>
            <p:ph type="subTitle" idx="1" hasCustomPrompt="1"/>
          </p:nvPr>
        </p:nvSpPr>
        <p:spPr>
          <a:xfrm>
            <a:off x="5715000" y="4953000"/>
            <a:ext cx="2590800" cy="1143000"/>
          </a:xfrm>
        </p:spPr>
        <p:txBody>
          <a:bodyPr/>
          <a:lstStyle>
            <a:lvl1pPr marL="0" indent="0" algn="ctr">
              <a:buNone/>
              <a:defRPr baseline="0">
                <a:solidFill>
                  <a:schemeClr val="tx1">
                    <a:tint val="75000"/>
                  </a:schemeClr>
                </a:solidFill>
                <a:latin typeface="Arial Narrow"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Name Goes Here</a:t>
            </a:r>
            <a:endParaRPr lang="en-US" dirty="0"/>
          </a:p>
        </p:txBody>
      </p:sp>
      <p:sp>
        <p:nvSpPr>
          <p:cNvPr id="9" name="TextBox 8"/>
          <p:cNvSpPr txBox="1"/>
          <p:nvPr userDrawn="1"/>
        </p:nvSpPr>
        <p:spPr>
          <a:xfrm>
            <a:off x="152400" y="5704582"/>
            <a:ext cx="3733800" cy="1077218"/>
          </a:xfrm>
          <a:prstGeom prst="rect">
            <a:avLst/>
          </a:prstGeom>
          <a:noFill/>
        </p:spPr>
        <p:txBody>
          <a:bodyPr wrap="square" rtlCol="0">
            <a:spAutoFit/>
          </a:bodyPr>
          <a:lstStyle/>
          <a:p>
            <a:r>
              <a:rPr lang="en-US" sz="800" dirty="0">
                <a:solidFill>
                  <a:srgbClr val="000000"/>
                </a:solidFill>
              </a:rPr>
              <a:t>Nemours is currently funded by the Centers for Disease Control and Prevention (CDC) under a five-year Cooperative Agreement (1U58DP004102-01) to support states/localities in launching early care and education learning collaboratives focused on childhood obesity prevention.  The views expressed in written materials or publications, or by speakers and moderators do not necessarily reflect the official policies of the Department of Health and Human Services, nor does the mention of trade names, commercial practices, or organizations imply endorsement by the U.S. Government.</a:t>
            </a: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Transition 11">
    <p:spTree>
      <p:nvGrpSpPr>
        <p:cNvPr id="1" name=""/>
        <p:cNvGrpSpPr/>
        <p:nvPr/>
      </p:nvGrpSpPr>
      <p:grpSpPr>
        <a:xfrm>
          <a:off x="0" y="0"/>
          <a:ext cx="0" cy="0"/>
          <a:chOff x="0" y="0"/>
          <a:chExt cx="0" cy="0"/>
        </a:xfrm>
      </p:grpSpPr>
      <p:pic>
        <p:nvPicPr>
          <p:cNvPr id="10" name="Picture 9" descr="PPT_Mom_baby.jpg"/>
          <p:cNvPicPr>
            <a:picLocks noChangeAspect="1"/>
          </p:cNvPicPr>
          <p:nvPr userDrawn="1"/>
        </p:nvPicPr>
        <p:blipFill>
          <a:blip r:embed="rId2" cstate="email"/>
          <a:srcRect/>
          <a:stretch>
            <a:fillRect/>
          </a:stretch>
        </p:blipFill>
        <p:spPr bwMode="auto">
          <a:xfrm>
            <a:off x="1066800" y="914400"/>
            <a:ext cx="7010400" cy="5029200"/>
          </a:xfrm>
          <a:prstGeom prst="rect">
            <a:avLst/>
          </a:prstGeom>
          <a:noFill/>
          <a:ln w="9525">
            <a:noFill/>
            <a:miter lim="800000"/>
            <a:headEnd/>
            <a:tailEnd/>
          </a:ln>
        </p:spPr>
      </p:pic>
      <p:sp>
        <p:nvSpPr>
          <p:cNvPr id="3" name="Footer Placeholder 2"/>
          <p:cNvSpPr>
            <a:spLocks noGrp="1"/>
          </p:cNvSpPr>
          <p:nvPr>
            <p:ph type="ftr" sz="quarter" idx="10"/>
          </p:nvPr>
        </p:nvSpPr>
        <p:spPr/>
        <p:txBody>
          <a:bodyPr/>
          <a:lstStyle/>
          <a:p>
            <a:pPr>
              <a:defRPr/>
            </a:pPr>
            <a:endParaRPr lang="en-US" dirty="0">
              <a:solidFill>
                <a:srgbClr val="000000"/>
              </a:solidFill>
            </a:endParaRPr>
          </a:p>
        </p:txBody>
      </p:sp>
      <p:sp>
        <p:nvSpPr>
          <p:cNvPr id="4" name="Slide Number Placeholder 3"/>
          <p:cNvSpPr>
            <a:spLocks noGrp="1"/>
          </p:cNvSpPr>
          <p:nvPr>
            <p:ph type="sldNum" sz="quarter" idx="11"/>
          </p:nvPr>
        </p:nvSpPr>
        <p:spPr/>
        <p:txBody>
          <a:bodyPr/>
          <a:lstStyle/>
          <a:p>
            <a:pPr algn="l"/>
            <a:fld id="{020EDDED-708C-47C4-A8EB-CD8AA8CA6A97}" type="slidenum">
              <a:rPr lang="en-US" smtClean="0">
                <a:solidFill>
                  <a:srgbClr val="000000">
                    <a:tint val="75000"/>
                  </a:srgbClr>
                </a:solidFill>
              </a:rPr>
              <a:pPr algn="l"/>
              <a:t>‹#›</a:t>
            </a:fld>
            <a:endParaRPr lang="en-US" dirty="0">
              <a:solidFill>
                <a:srgbClr val="000000">
                  <a:tint val="75000"/>
                </a:srgbClr>
              </a:solidFill>
            </a:endParaRPr>
          </a:p>
        </p:txBody>
      </p:sp>
      <p:sp>
        <p:nvSpPr>
          <p:cNvPr id="8" name="Rectangle 15"/>
          <p:cNvSpPr>
            <a:spLocks noChangeArrowheads="1"/>
          </p:cNvSpPr>
          <p:nvPr userDrawn="1"/>
        </p:nvSpPr>
        <p:spPr bwMode="auto">
          <a:xfrm>
            <a:off x="7918704" y="0"/>
            <a:ext cx="1225296" cy="6858000"/>
          </a:xfrm>
          <a:prstGeom prst="rect">
            <a:avLst/>
          </a:prstGeom>
          <a:solidFill>
            <a:srgbClr val="5A87C5"/>
          </a:solidFill>
          <a:ln w="9525">
            <a:noFill/>
            <a:miter lim="800000"/>
            <a:headEnd/>
            <a:tailEnd/>
          </a:ln>
        </p:spPr>
        <p:txBody>
          <a:bodyPr wrap="none" anchor="ctr"/>
          <a:lstStyle/>
          <a:p>
            <a:endParaRPr lang="en-US" dirty="0">
              <a:solidFill>
                <a:srgbClr val="000000"/>
              </a:solidFill>
            </a:endParaRPr>
          </a:p>
        </p:txBody>
      </p:sp>
      <p:sp>
        <p:nvSpPr>
          <p:cNvPr id="11" name="Rectangle 16"/>
          <p:cNvSpPr>
            <a:spLocks noChangeArrowheads="1"/>
          </p:cNvSpPr>
          <p:nvPr userDrawn="1"/>
        </p:nvSpPr>
        <p:spPr bwMode="auto">
          <a:xfrm>
            <a:off x="0" y="0"/>
            <a:ext cx="9144000" cy="914400"/>
          </a:xfrm>
          <a:prstGeom prst="rect">
            <a:avLst/>
          </a:prstGeom>
          <a:solidFill>
            <a:srgbClr val="5A87C5"/>
          </a:solidFill>
          <a:ln w="9525">
            <a:noFill/>
            <a:miter lim="800000"/>
            <a:headEnd/>
            <a:tailEnd/>
          </a:ln>
        </p:spPr>
        <p:txBody>
          <a:bodyPr wrap="none" anchor="ctr"/>
          <a:lstStyle/>
          <a:p>
            <a:endParaRPr lang="en-US" dirty="0">
              <a:solidFill>
                <a:srgbClr val="000000"/>
              </a:solidFill>
            </a:endParaRPr>
          </a:p>
        </p:txBody>
      </p:sp>
      <p:sp>
        <p:nvSpPr>
          <p:cNvPr id="12" name="Rectangle 16"/>
          <p:cNvSpPr>
            <a:spLocks noChangeArrowheads="1"/>
          </p:cNvSpPr>
          <p:nvPr userDrawn="1"/>
        </p:nvSpPr>
        <p:spPr bwMode="auto">
          <a:xfrm>
            <a:off x="0" y="5943600"/>
            <a:ext cx="9144000" cy="914400"/>
          </a:xfrm>
          <a:prstGeom prst="rect">
            <a:avLst/>
          </a:prstGeom>
          <a:solidFill>
            <a:srgbClr val="5A87C5"/>
          </a:solidFill>
          <a:ln w="9525">
            <a:noFill/>
            <a:miter lim="800000"/>
            <a:headEnd/>
            <a:tailEnd/>
          </a:ln>
        </p:spPr>
        <p:txBody>
          <a:bodyPr wrap="none" anchor="ctr"/>
          <a:lstStyle/>
          <a:p>
            <a:endParaRPr lang="en-US" dirty="0">
              <a:solidFill>
                <a:srgbClr val="000000"/>
              </a:solidFill>
            </a:endParaRPr>
          </a:p>
        </p:txBody>
      </p:sp>
      <p:sp>
        <p:nvSpPr>
          <p:cNvPr id="13" name="Rectangle 15"/>
          <p:cNvSpPr>
            <a:spLocks noChangeArrowheads="1"/>
          </p:cNvSpPr>
          <p:nvPr userDrawn="1"/>
        </p:nvSpPr>
        <p:spPr bwMode="auto">
          <a:xfrm>
            <a:off x="0" y="0"/>
            <a:ext cx="1225296" cy="6858000"/>
          </a:xfrm>
          <a:prstGeom prst="rect">
            <a:avLst/>
          </a:prstGeom>
          <a:solidFill>
            <a:srgbClr val="5A87C5"/>
          </a:solidFill>
          <a:ln w="9525">
            <a:noFill/>
            <a:miter lim="800000"/>
            <a:headEnd/>
            <a:tailEnd/>
          </a:ln>
        </p:spPr>
        <p:txBody>
          <a:bodyPr wrap="none" anchor="ctr"/>
          <a:lstStyle/>
          <a:p>
            <a:endParaRPr lang="en-US" dirty="0">
              <a:solidFill>
                <a:srgbClr val="000000"/>
              </a:solidFill>
            </a:endParaRPr>
          </a:p>
        </p:txBody>
      </p:sp>
      <p:sp>
        <p:nvSpPr>
          <p:cNvPr id="17" name="Title 1"/>
          <p:cNvSpPr>
            <a:spLocks noGrp="1"/>
          </p:cNvSpPr>
          <p:nvPr>
            <p:ph type="title" hasCustomPrompt="1"/>
          </p:nvPr>
        </p:nvSpPr>
        <p:spPr>
          <a:xfrm>
            <a:off x="5105400" y="1447800"/>
            <a:ext cx="2667000" cy="3048000"/>
          </a:xfrm>
        </p:spPr>
        <p:txBody>
          <a:bodyPr anchor="t" anchorCtr="0"/>
          <a:lstStyle>
            <a:lvl1pPr algn="ctr">
              <a:defRPr baseline="0"/>
            </a:lvl1pPr>
          </a:lstStyle>
          <a:p>
            <a:r>
              <a:rPr lang="en-US" dirty="0" smtClean="0"/>
              <a:t>Header Goes Here</a:t>
            </a:r>
            <a:endParaRPr lang="en-US" dirty="0"/>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Transition 12">
    <p:spTree>
      <p:nvGrpSpPr>
        <p:cNvPr id="1" name=""/>
        <p:cNvGrpSpPr/>
        <p:nvPr/>
      </p:nvGrpSpPr>
      <p:grpSpPr>
        <a:xfrm>
          <a:off x="0" y="0"/>
          <a:ext cx="0" cy="0"/>
          <a:chOff x="0" y="0"/>
          <a:chExt cx="0" cy="0"/>
        </a:xfrm>
      </p:grpSpPr>
      <p:pic>
        <p:nvPicPr>
          <p:cNvPr id="10" name="Picture 9" descr="PPT_water-girl.jpg"/>
          <p:cNvPicPr>
            <a:picLocks noChangeAspect="1"/>
          </p:cNvPicPr>
          <p:nvPr userDrawn="1"/>
        </p:nvPicPr>
        <p:blipFill>
          <a:blip r:embed="rId2" cstate="email"/>
          <a:srcRect/>
          <a:stretch>
            <a:fillRect/>
          </a:stretch>
        </p:blipFill>
        <p:spPr bwMode="auto">
          <a:xfrm>
            <a:off x="440547" y="914400"/>
            <a:ext cx="7636653" cy="5029200"/>
          </a:xfrm>
          <a:prstGeom prst="rect">
            <a:avLst/>
          </a:prstGeom>
          <a:noFill/>
          <a:ln w="9525">
            <a:noFill/>
            <a:miter lim="800000"/>
            <a:headEnd/>
            <a:tailEnd/>
          </a:ln>
        </p:spPr>
      </p:pic>
      <p:sp>
        <p:nvSpPr>
          <p:cNvPr id="3" name="Footer Placeholder 2"/>
          <p:cNvSpPr>
            <a:spLocks noGrp="1"/>
          </p:cNvSpPr>
          <p:nvPr>
            <p:ph type="ftr" sz="quarter" idx="10"/>
          </p:nvPr>
        </p:nvSpPr>
        <p:spPr/>
        <p:txBody>
          <a:bodyPr/>
          <a:lstStyle/>
          <a:p>
            <a:pPr>
              <a:defRPr/>
            </a:pPr>
            <a:endParaRPr lang="en-US" dirty="0">
              <a:solidFill>
                <a:srgbClr val="000000"/>
              </a:solidFill>
            </a:endParaRPr>
          </a:p>
        </p:txBody>
      </p:sp>
      <p:sp>
        <p:nvSpPr>
          <p:cNvPr id="4" name="Slide Number Placeholder 3"/>
          <p:cNvSpPr>
            <a:spLocks noGrp="1"/>
          </p:cNvSpPr>
          <p:nvPr>
            <p:ph type="sldNum" sz="quarter" idx="11"/>
          </p:nvPr>
        </p:nvSpPr>
        <p:spPr/>
        <p:txBody>
          <a:bodyPr/>
          <a:lstStyle/>
          <a:p>
            <a:pPr algn="l"/>
            <a:fld id="{020EDDED-708C-47C4-A8EB-CD8AA8CA6A97}" type="slidenum">
              <a:rPr lang="en-US" smtClean="0">
                <a:solidFill>
                  <a:srgbClr val="000000">
                    <a:tint val="75000"/>
                  </a:srgbClr>
                </a:solidFill>
              </a:rPr>
              <a:pPr algn="l"/>
              <a:t>‹#›</a:t>
            </a:fld>
            <a:endParaRPr lang="en-US" dirty="0">
              <a:solidFill>
                <a:srgbClr val="000000">
                  <a:tint val="75000"/>
                </a:srgbClr>
              </a:solidFill>
            </a:endParaRPr>
          </a:p>
        </p:txBody>
      </p:sp>
      <p:sp>
        <p:nvSpPr>
          <p:cNvPr id="8" name="Rectangle 15"/>
          <p:cNvSpPr>
            <a:spLocks noChangeArrowheads="1"/>
          </p:cNvSpPr>
          <p:nvPr userDrawn="1"/>
        </p:nvSpPr>
        <p:spPr bwMode="auto">
          <a:xfrm>
            <a:off x="7918704" y="0"/>
            <a:ext cx="1225296" cy="6858000"/>
          </a:xfrm>
          <a:prstGeom prst="rect">
            <a:avLst/>
          </a:prstGeom>
          <a:solidFill>
            <a:srgbClr val="5A87C5"/>
          </a:solidFill>
          <a:ln w="9525">
            <a:noFill/>
            <a:miter lim="800000"/>
            <a:headEnd/>
            <a:tailEnd/>
          </a:ln>
        </p:spPr>
        <p:txBody>
          <a:bodyPr wrap="none" anchor="ctr"/>
          <a:lstStyle/>
          <a:p>
            <a:endParaRPr lang="en-US" dirty="0">
              <a:solidFill>
                <a:srgbClr val="000000"/>
              </a:solidFill>
            </a:endParaRPr>
          </a:p>
        </p:txBody>
      </p:sp>
      <p:sp>
        <p:nvSpPr>
          <p:cNvPr id="11" name="Rectangle 16"/>
          <p:cNvSpPr>
            <a:spLocks noChangeArrowheads="1"/>
          </p:cNvSpPr>
          <p:nvPr userDrawn="1"/>
        </p:nvSpPr>
        <p:spPr bwMode="auto">
          <a:xfrm>
            <a:off x="0" y="0"/>
            <a:ext cx="9144000" cy="914400"/>
          </a:xfrm>
          <a:prstGeom prst="rect">
            <a:avLst/>
          </a:prstGeom>
          <a:solidFill>
            <a:srgbClr val="5A87C5"/>
          </a:solidFill>
          <a:ln w="9525">
            <a:noFill/>
            <a:miter lim="800000"/>
            <a:headEnd/>
            <a:tailEnd/>
          </a:ln>
        </p:spPr>
        <p:txBody>
          <a:bodyPr wrap="none" anchor="ctr"/>
          <a:lstStyle/>
          <a:p>
            <a:endParaRPr lang="en-US" dirty="0">
              <a:solidFill>
                <a:srgbClr val="000000"/>
              </a:solidFill>
            </a:endParaRPr>
          </a:p>
        </p:txBody>
      </p:sp>
      <p:sp>
        <p:nvSpPr>
          <p:cNvPr id="12" name="Rectangle 16"/>
          <p:cNvSpPr>
            <a:spLocks noChangeArrowheads="1"/>
          </p:cNvSpPr>
          <p:nvPr userDrawn="1"/>
        </p:nvSpPr>
        <p:spPr bwMode="auto">
          <a:xfrm>
            <a:off x="0" y="5943600"/>
            <a:ext cx="9144000" cy="914400"/>
          </a:xfrm>
          <a:prstGeom prst="rect">
            <a:avLst/>
          </a:prstGeom>
          <a:solidFill>
            <a:srgbClr val="5A87C5"/>
          </a:solidFill>
          <a:ln w="9525">
            <a:noFill/>
            <a:miter lim="800000"/>
            <a:headEnd/>
            <a:tailEnd/>
          </a:ln>
        </p:spPr>
        <p:txBody>
          <a:bodyPr wrap="none" anchor="ctr"/>
          <a:lstStyle/>
          <a:p>
            <a:endParaRPr lang="en-US" dirty="0">
              <a:solidFill>
                <a:srgbClr val="000000"/>
              </a:solidFill>
            </a:endParaRPr>
          </a:p>
        </p:txBody>
      </p:sp>
      <p:sp>
        <p:nvSpPr>
          <p:cNvPr id="13" name="Rectangle 15"/>
          <p:cNvSpPr>
            <a:spLocks noChangeArrowheads="1"/>
          </p:cNvSpPr>
          <p:nvPr userDrawn="1"/>
        </p:nvSpPr>
        <p:spPr bwMode="auto">
          <a:xfrm>
            <a:off x="0" y="0"/>
            <a:ext cx="1225296" cy="6858000"/>
          </a:xfrm>
          <a:prstGeom prst="rect">
            <a:avLst/>
          </a:prstGeom>
          <a:solidFill>
            <a:srgbClr val="5A87C5"/>
          </a:solidFill>
          <a:ln w="9525">
            <a:noFill/>
            <a:miter lim="800000"/>
            <a:headEnd/>
            <a:tailEnd/>
          </a:ln>
        </p:spPr>
        <p:txBody>
          <a:bodyPr wrap="none" anchor="ctr"/>
          <a:lstStyle/>
          <a:p>
            <a:endParaRPr lang="en-US" dirty="0">
              <a:solidFill>
                <a:srgbClr val="000000"/>
              </a:solidFill>
            </a:endParaRPr>
          </a:p>
        </p:txBody>
      </p:sp>
      <p:sp>
        <p:nvSpPr>
          <p:cNvPr id="17" name="Title 1"/>
          <p:cNvSpPr>
            <a:spLocks noGrp="1"/>
          </p:cNvSpPr>
          <p:nvPr>
            <p:ph type="title" hasCustomPrompt="1"/>
          </p:nvPr>
        </p:nvSpPr>
        <p:spPr>
          <a:xfrm>
            <a:off x="3657600" y="1066800"/>
            <a:ext cx="4038600" cy="1447800"/>
          </a:xfrm>
        </p:spPr>
        <p:txBody>
          <a:bodyPr anchor="t" anchorCtr="0"/>
          <a:lstStyle>
            <a:lvl1pPr algn="ctr">
              <a:defRPr baseline="0"/>
            </a:lvl1pPr>
          </a:lstStyle>
          <a:p>
            <a:r>
              <a:rPr lang="en-US" dirty="0" smtClean="0"/>
              <a:t>Header Goes Here</a:t>
            </a:r>
            <a:endParaRPr lang="en-US" dirty="0"/>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52600" y="4800600"/>
            <a:ext cx="5486400" cy="566738"/>
          </a:xfrm>
        </p:spPr>
        <p:txBody>
          <a:bodyPr anchor="b"/>
          <a:lstStyle>
            <a:lvl1pPr algn="l">
              <a:defRPr sz="2000" b="1" baseline="0"/>
            </a:lvl1pPr>
          </a:lstStyle>
          <a:p>
            <a:r>
              <a:rPr lang="en-US" dirty="0" smtClean="0"/>
              <a:t>Header Goes Here</a:t>
            </a:r>
            <a:endParaRPr lang="en-US" dirty="0"/>
          </a:p>
        </p:txBody>
      </p:sp>
      <p:sp>
        <p:nvSpPr>
          <p:cNvPr id="3" name="Picture Placeholder 2"/>
          <p:cNvSpPr>
            <a:spLocks noGrp="1"/>
          </p:cNvSpPr>
          <p:nvPr>
            <p:ph type="pic" idx="1"/>
          </p:nvPr>
        </p:nvSpPr>
        <p:spPr>
          <a:xfrm>
            <a:off x="1752600"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hasCustomPrompt="1"/>
          </p:nvPr>
        </p:nvSpPr>
        <p:spPr>
          <a:xfrm>
            <a:off x="1752600"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Description of picture goes here (optional)</a:t>
            </a:r>
          </a:p>
        </p:txBody>
      </p:sp>
      <p:sp>
        <p:nvSpPr>
          <p:cNvPr id="10" name="Rectangle 5"/>
          <p:cNvSpPr>
            <a:spLocks noGrp="1" noChangeArrowheads="1"/>
          </p:cNvSpPr>
          <p:nvPr>
            <p:ph type="ftr" sz="quarter" idx="3"/>
          </p:nvPr>
        </p:nvSpPr>
        <p:spPr bwMode="auto">
          <a:xfrm>
            <a:off x="3048000" y="6477000"/>
            <a:ext cx="4114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a:latin typeface="+mj-lt"/>
                <a:ea typeface="+mn-ea"/>
              </a:defRPr>
            </a:lvl1pPr>
          </a:lstStyle>
          <a:p>
            <a:pPr>
              <a:defRPr/>
            </a:pPr>
            <a:endParaRPr lang="en-US" dirty="0">
              <a:solidFill>
                <a:srgbClr val="000000"/>
              </a:solidFill>
            </a:endParaRPr>
          </a:p>
        </p:txBody>
      </p:sp>
      <p:sp>
        <p:nvSpPr>
          <p:cNvPr id="11" name="Slide Number Placeholder 5"/>
          <p:cNvSpPr>
            <a:spLocks noGrp="1"/>
          </p:cNvSpPr>
          <p:nvPr>
            <p:ph type="sldNum" sz="quarter" idx="4"/>
          </p:nvPr>
        </p:nvSpPr>
        <p:spPr>
          <a:xfrm>
            <a:off x="152400" y="6477000"/>
            <a:ext cx="2133600" cy="457200"/>
          </a:xfrm>
          <a:prstGeom prst="rect">
            <a:avLst/>
          </a:prstGeom>
        </p:spPr>
        <p:txBody>
          <a:bodyPr vert="horz" lIns="91440" tIns="45720" rIns="91440" bIns="45720" rtlCol="0" anchor="t" anchorCtr="0"/>
          <a:lstStyle>
            <a:lvl1pPr algn="r">
              <a:defRPr sz="1200">
                <a:solidFill>
                  <a:schemeClr val="tx1">
                    <a:tint val="75000"/>
                  </a:schemeClr>
                </a:solidFill>
                <a:latin typeface="+mj-lt"/>
              </a:defRPr>
            </a:lvl1pPr>
          </a:lstStyle>
          <a:p>
            <a:pPr algn="l"/>
            <a:fld id="{020EDDED-708C-47C4-A8EB-CD8AA8CA6A97}" type="slidenum">
              <a:rPr lang="en-US" smtClean="0">
                <a:solidFill>
                  <a:srgbClr val="000000">
                    <a:tint val="75000"/>
                  </a:srgbClr>
                </a:solidFill>
              </a:rPr>
              <a:pPr algn="l"/>
              <a:t>‹#›</a:t>
            </a:fld>
            <a:endParaRPr lang="en-US" dirty="0">
              <a:solidFill>
                <a:srgbClr val="000000">
                  <a:tint val="75000"/>
                </a:srgbClr>
              </a:solidFill>
            </a:endParaRP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Large Picture">
    <p:spTree>
      <p:nvGrpSpPr>
        <p:cNvPr id="1" name=""/>
        <p:cNvGrpSpPr/>
        <p:nvPr/>
      </p:nvGrpSpPr>
      <p:grpSpPr>
        <a:xfrm>
          <a:off x="0" y="0"/>
          <a:ext cx="0" cy="0"/>
          <a:chOff x="0" y="0"/>
          <a:chExt cx="0" cy="0"/>
        </a:xfrm>
      </p:grpSpPr>
      <p:sp>
        <p:nvSpPr>
          <p:cNvPr id="6" name="Content Placeholder 5"/>
          <p:cNvSpPr>
            <a:spLocks noGrp="1"/>
          </p:cNvSpPr>
          <p:nvPr>
            <p:ph sz="quarter" idx="13" hasCustomPrompt="1"/>
          </p:nvPr>
        </p:nvSpPr>
        <p:spPr>
          <a:xfrm>
            <a:off x="533400" y="228600"/>
            <a:ext cx="7848600" cy="6096000"/>
          </a:xfrm>
        </p:spPr>
        <p:txBody>
          <a:bodyPr/>
          <a:lstStyle>
            <a:lvl1pPr>
              <a:defRPr/>
            </a:lvl1pPr>
          </a:lstStyle>
          <a:p>
            <a:pPr lvl="0"/>
            <a:r>
              <a:rPr lang="en-US" dirty="0" smtClean="0"/>
              <a:t>For use only if inserting picture(s) with no header.</a:t>
            </a:r>
            <a:endParaRPr lang="en-US" dirty="0"/>
          </a:p>
        </p:txBody>
      </p:sp>
      <p:sp>
        <p:nvSpPr>
          <p:cNvPr id="9" name="Rectangle 5"/>
          <p:cNvSpPr>
            <a:spLocks noGrp="1" noChangeArrowheads="1"/>
          </p:cNvSpPr>
          <p:nvPr>
            <p:ph type="ftr" sz="quarter" idx="3"/>
          </p:nvPr>
        </p:nvSpPr>
        <p:spPr bwMode="auto">
          <a:xfrm>
            <a:off x="3048000" y="6477000"/>
            <a:ext cx="4114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a:latin typeface="+mj-lt"/>
                <a:ea typeface="+mn-ea"/>
              </a:defRPr>
            </a:lvl1pPr>
          </a:lstStyle>
          <a:p>
            <a:pPr>
              <a:defRPr/>
            </a:pPr>
            <a:endParaRPr lang="en-US" dirty="0">
              <a:solidFill>
                <a:srgbClr val="000000"/>
              </a:solidFill>
            </a:endParaRPr>
          </a:p>
        </p:txBody>
      </p:sp>
      <p:sp>
        <p:nvSpPr>
          <p:cNvPr id="10" name="Slide Number Placeholder 5"/>
          <p:cNvSpPr>
            <a:spLocks noGrp="1"/>
          </p:cNvSpPr>
          <p:nvPr>
            <p:ph type="sldNum" sz="quarter" idx="4"/>
          </p:nvPr>
        </p:nvSpPr>
        <p:spPr>
          <a:xfrm>
            <a:off x="152400" y="6477000"/>
            <a:ext cx="2133600" cy="457200"/>
          </a:xfrm>
          <a:prstGeom prst="rect">
            <a:avLst/>
          </a:prstGeom>
        </p:spPr>
        <p:txBody>
          <a:bodyPr vert="horz" lIns="91440" tIns="45720" rIns="91440" bIns="45720" rtlCol="0" anchor="t" anchorCtr="0"/>
          <a:lstStyle>
            <a:lvl1pPr algn="r">
              <a:defRPr sz="1200">
                <a:solidFill>
                  <a:schemeClr val="tx1">
                    <a:tint val="75000"/>
                  </a:schemeClr>
                </a:solidFill>
                <a:latin typeface="+mj-lt"/>
              </a:defRPr>
            </a:lvl1pPr>
          </a:lstStyle>
          <a:p>
            <a:pPr algn="l"/>
            <a:fld id="{020EDDED-708C-47C4-A8EB-CD8AA8CA6A97}" type="slidenum">
              <a:rPr lang="en-US" smtClean="0">
                <a:solidFill>
                  <a:srgbClr val="000000">
                    <a:tint val="75000"/>
                  </a:srgbClr>
                </a:solidFill>
              </a:rPr>
              <a:pPr algn="l"/>
              <a:t>‹#›</a:t>
            </a:fld>
            <a:endParaRPr lang="en-US" dirty="0">
              <a:solidFill>
                <a:srgbClr val="000000">
                  <a:tint val="75000"/>
                </a:srgbClr>
              </a:solidFill>
            </a:endParaRPr>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userDrawn="1">
  <p:cSld name="19) 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001000" cy="1020762"/>
          </a:xfrm>
        </p:spPr>
        <p:txBody>
          <a:bodyPr/>
          <a:lstStyle>
            <a:lvl1pPr>
              <a:defRPr/>
            </a:lvl1pPr>
          </a:lstStyle>
          <a:p>
            <a:r>
              <a:rPr lang="en-US" dirty="0" smtClean="0"/>
              <a:t>Header Goes Here</a:t>
            </a:r>
            <a:endParaRPr lang="en-US" dirty="0"/>
          </a:p>
        </p:txBody>
      </p:sp>
      <p:sp>
        <p:nvSpPr>
          <p:cNvPr id="12" name="Rectangle 5"/>
          <p:cNvSpPr>
            <a:spLocks noGrp="1" noChangeArrowheads="1"/>
          </p:cNvSpPr>
          <p:nvPr>
            <p:ph type="ftr" sz="quarter" idx="10"/>
          </p:nvPr>
        </p:nvSpPr>
        <p:spPr bwMode="auto">
          <a:xfrm>
            <a:off x="3048000" y="6477000"/>
            <a:ext cx="4114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a:latin typeface="+mj-lt"/>
                <a:ea typeface="+mn-ea"/>
              </a:defRPr>
            </a:lvl1pPr>
          </a:lstStyle>
          <a:p>
            <a:pPr>
              <a:defRPr/>
            </a:pPr>
            <a:endParaRPr lang="en-US" dirty="0">
              <a:solidFill>
                <a:srgbClr val="000000"/>
              </a:solidFill>
            </a:endParaRPr>
          </a:p>
        </p:txBody>
      </p:sp>
      <p:sp>
        <p:nvSpPr>
          <p:cNvPr id="13" name="Slide Number Placeholder 5"/>
          <p:cNvSpPr>
            <a:spLocks noGrp="1"/>
          </p:cNvSpPr>
          <p:nvPr>
            <p:ph type="sldNum" sz="quarter" idx="11"/>
          </p:nvPr>
        </p:nvSpPr>
        <p:spPr>
          <a:xfrm>
            <a:off x="152400" y="6477000"/>
            <a:ext cx="2133600" cy="457200"/>
          </a:xfrm>
          <a:prstGeom prst="rect">
            <a:avLst/>
          </a:prstGeom>
        </p:spPr>
        <p:txBody>
          <a:bodyPr vert="horz" lIns="91440" tIns="45720" rIns="91440" bIns="45720" rtlCol="0" anchor="t" anchorCtr="0"/>
          <a:lstStyle>
            <a:lvl1pPr algn="r">
              <a:defRPr sz="1200">
                <a:solidFill>
                  <a:schemeClr val="tx1">
                    <a:tint val="75000"/>
                  </a:schemeClr>
                </a:solidFill>
                <a:latin typeface="+mj-lt"/>
              </a:defRPr>
            </a:lvl1pPr>
          </a:lstStyle>
          <a:p>
            <a:pPr algn="l"/>
            <a:fld id="{020EDDED-708C-47C4-A8EB-CD8AA8CA6A97}" type="slidenum">
              <a:rPr lang="en-US" smtClean="0">
                <a:solidFill>
                  <a:srgbClr val="000000">
                    <a:tint val="75000"/>
                  </a:srgbClr>
                </a:solidFill>
              </a:rPr>
              <a:pPr algn="l"/>
              <a:t>‹#›</a:t>
            </a:fld>
            <a:endParaRPr lang="en-US" dirty="0">
              <a:solidFill>
                <a:srgbClr val="000000">
                  <a:tint val="75000"/>
                </a:srgbClr>
              </a:solidFill>
            </a:endParaRPr>
          </a:p>
        </p:txBody>
      </p:sp>
      <p:sp>
        <p:nvSpPr>
          <p:cNvPr id="14" name="Text Placeholder 2"/>
          <p:cNvSpPr>
            <a:spLocks noGrp="1"/>
          </p:cNvSpPr>
          <p:nvPr>
            <p:ph type="body" idx="1" hasCustomPrompt="1"/>
          </p:nvPr>
        </p:nvSpPr>
        <p:spPr>
          <a:xfrm>
            <a:off x="457200" y="1535113"/>
            <a:ext cx="3581400" cy="634878"/>
          </a:xfrm>
        </p:spPr>
        <p:txBody>
          <a:bodyPr anchor="b"/>
          <a:lstStyle>
            <a:lvl1pPr marL="0" indent="0">
              <a:buNone/>
              <a:defRPr sz="28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Content Header</a:t>
            </a:r>
          </a:p>
        </p:txBody>
      </p:sp>
      <p:sp>
        <p:nvSpPr>
          <p:cNvPr id="15" name="Content Placeholder 3"/>
          <p:cNvSpPr>
            <a:spLocks noGrp="1"/>
          </p:cNvSpPr>
          <p:nvPr>
            <p:ph sz="half" idx="2" hasCustomPrompt="1"/>
          </p:nvPr>
        </p:nvSpPr>
        <p:spPr>
          <a:xfrm>
            <a:off x="457200" y="2174875"/>
            <a:ext cx="3581400" cy="3921125"/>
          </a:xfrm>
        </p:spPr>
        <p:txBody>
          <a:bodyPr/>
          <a:lstStyle>
            <a:lvl1pPr>
              <a:defRPr sz="2400"/>
            </a:lvl1pPr>
            <a:lvl2pPr>
              <a:defRPr sz="2200"/>
            </a:lvl2pPr>
            <a:lvl3pPr>
              <a:defRPr sz="2000"/>
            </a:lvl3pPr>
            <a:lvl4pPr>
              <a:defRPr sz="1800"/>
            </a:lvl4pPr>
            <a:lvl5pPr>
              <a:defRPr sz="1600"/>
            </a:lvl5pPr>
            <a:lvl6pPr>
              <a:defRPr sz="1600"/>
            </a:lvl6pPr>
            <a:lvl7pPr>
              <a:defRPr sz="1600"/>
            </a:lvl7pPr>
            <a:lvl8pPr>
              <a:defRPr sz="1600"/>
            </a:lvl8pPr>
            <a:lvl9pPr>
              <a:defRPr sz="1600"/>
            </a:lvl9pPr>
          </a:lstStyle>
          <a:p>
            <a:r>
              <a:rPr lang="en-US" dirty="0" smtClean="0"/>
              <a:t>You can replace this text with your content.</a:t>
            </a:r>
          </a:p>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6" name="Text Placeholder 2"/>
          <p:cNvSpPr>
            <a:spLocks noGrp="1"/>
          </p:cNvSpPr>
          <p:nvPr>
            <p:ph type="body" idx="13" hasCustomPrompt="1"/>
          </p:nvPr>
        </p:nvSpPr>
        <p:spPr>
          <a:xfrm>
            <a:off x="4343400" y="1524000"/>
            <a:ext cx="3581400" cy="634878"/>
          </a:xfrm>
        </p:spPr>
        <p:txBody>
          <a:bodyPr anchor="b"/>
          <a:lstStyle>
            <a:lvl1pPr marL="0" indent="0">
              <a:buNone/>
              <a:defRPr sz="28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Content Header</a:t>
            </a:r>
          </a:p>
        </p:txBody>
      </p:sp>
      <p:sp>
        <p:nvSpPr>
          <p:cNvPr id="17" name="Content Placeholder 3"/>
          <p:cNvSpPr>
            <a:spLocks noGrp="1"/>
          </p:cNvSpPr>
          <p:nvPr>
            <p:ph sz="half" idx="14" hasCustomPrompt="1"/>
          </p:nvPr>
        </p:nvSpPr>
        <p:spPr>
          <a:xfrm>
            <a:off x="4343400" y="2163762"/>
            <a:ext cx="3581400" cy="3921125"/>
          </a:xfrm>
        </p:spPr>
        <p:txBody>
          <a:bodyPr/>
          <a:lstStyle>
            <a:lvl1pPr>
              <a:defRPr sz="2400"/>
            </a:lvl1pPr>
            <a:lvl2pPr>
              <a:defRPr sz="2200"/>
            </a:lvl2pPr>
            <a:lvl3pPr>
              <a:defRPr sz="2000"/>
            </a:lvl3pPr>
            <a:lvl4pPr>
              <a:defRPr sz="1800"/>
            </a:lvl4pPr>
            <a:lvl5pPr>
              <a:defRPr sz="1600"/>
            </a:lvl5pPr>
            <a:lvl6pPr>
              <a:defRPr sz="1600"/>
            </a:lvl6pPr>
            <a:lvl7pPr>
              <a:defRPr sz="1600"/>
            </a:lvl7pPr>
            <a:lvl8pPr>
              <a:defRPr sz="1600"/>
            </a:lvl8pPr>
            <a:lvl9pPr>
              <a:defRPr sz="1600"/>
            </a:lvl9pPr>
          </a:lstStyle>
          <a:p>
            <a:r>
              <a:rPr lang="en-US" dirty="0" smtClean="0"/>
              <a:t>You can replace this text with your content.</a:t>
            </a:r>
          </a:p>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userDrawn="1">
  <p:cSld name="9) 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0"/>
            <a:ext cx="7467600" cy="1295400"/>
          </a:xfrm>
        </p:spPr>
        <p:txBody>
          <a:bodyPr/>
          <a:lstStyle>
            <a:lvl1pPr>
              <a:defRPr/>
            </a:lvl1pPr>
          </a:lstStyle>
          <a:p>
            <a:r>
              <a:rPr lang="en-US" dirty="0" smtClean="0"/>
              <a:t>Header Goes Here</a:t>
            </a:r>
            <a:endParaRPr lang="en-US" dirty="0"/>
          </a:p>
        </p:txBody>
      </p:sp>
      <p:pic>
        <p:nvPicPr>
          <p:cNvPr id="9" name="Picture 8" descr="baby-blanket.jp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985760" y="-8467"/>
            <a:ext cx="1158240" cy="6858000"/>
          </a:xfrm>
          <a:prstGeom prst="rect">
            <a:avLst/>
          </a:prstGeom>
        </p:spPr>
      </p:pic>
      <p:sp>
        <p:nvSpPr>
          <p:cNvPr id="12" name="Rectangle 5"/>
          <p:cNvSpPr>
            <a:spLocks noGrp="1" noChangeArrowheads="1"/>
          </p:cNvSpPr>
          <p:nvPr>
            <p:ph type="ftr" sz="quarter" idx="3"/>
          </p:nvPr>
        </p:nvSpPr>
        <p:spPr bwMode="auto">
          <a:xfrm>
            <a:off x="3048000" y="6477000"/>
            <a:ext cx="4114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a:latin typeface="+mj-lt"/>
                <a:ea typeface="+mn-ea"/>
              </a:defRPr>
            </a:lvl1pPr>
          </a:lstStyle>
          <a:p>
            <a:pPr>
              <a:defRPr/>
            </a:pPr>
            <a:endParaRPr lang="en-US" dirty="0">
              <a:solidFill>
                <a:srgbClr val="000000"/>
              </a:solidFill>
            </a:endParaRPr>
          </a:p>
        </p:txBody>
      </p:sp>
      <p:sp>
        <p:nvSpPr>
          <p:cNvPr id="13" name="Slide Number Placeholder 5"/>
          <p:cNvSpPr>
            <a:spLocks noGrp="1"/>
          </p:cNvSpPr>
          <p:nvPr>
            <p:ph type="sldNum" sz="quarter" idx="4"/>
          </p:nvPr>
        </p:nvSpPr>
        <p:spPr>
          <a:xfrm>
            <a:off x="152400" y="6477000"/>
            <a:ext cx="2133600" cy="457200"/>
          </a:xfrm>
          <a:prstGeom prst="rect">
            <a:avLst/>
          </a:prstGeom>
        </p:spPr>
        <p:txBody>
          <a:bodyPr vert="horz" lIns="91440" tIns="45720" rIns="91440" bIns="45720" rtlCol="0" anchor="t" anchorCtr="0"/>
          <a:lstStyle>
            <a:lvl1pPr algn="r">
              <a:defRPr sz="1200">
                <a:solidFill>
                  <a:schemeClr val="tx1">
                    <a:tint val="75000"/>
                  </a:schemeClr>
                </a:solidFill>
                <a:latin typeface="+mj-lt"/>
              </a:defRPr>
            </a:lvl1pPr>
          </a:lstStyle>
          <a:p>
            <a:pPr algn="l"/>
            <a:fld id="{020EDDED-708C-47C4-A8EB-CD8AA8CA6A97}" type="slidenum">
              <a:rPr lang="en-US" smtClean="0">
                <a:solidFill>
                  <a:srgbClr val="000000">
                    <a:tint val="75000"/>
                  </a:srgbClr>
                </a:solidFill>
              </a:rPr>
              <a:pPr algn="l"/>
              <a:t>‹#›</a:t>
            </a:fld>
            <a:endParaRPr lang="en-US" dirty="0">
              <a:solidFill>
                <a:srgbClr val="000000">
                  <a:tint val="75000"/>
                </a:srgbClr>
              </a:solidFill>
            </a:endParaRPr>
          </a:p>
        </p:txBody>
      </p:sp>
      <p:sp>
        <p:nvSpPr>
          <p:cNvPr id="14" name="Content Placeholder 2"/>
          <p:cNvSpPr>
            <a:spLocks noGrp="1"/>
          </p:cNvSpPr>
          <p:nvPr>
            <p:ph sz="half" idx="1" hasCustomPrompt="1"/>
          </p:nvPr>
        </p:nvSpPr>
        <p:spPr>
          <a:xfrm>
            <a:off x="685800" y="1371600"/>
            <a:ext cx="3467100" cy="4800600"/>
          </a:xfrm>
        </p:spPr>
        <p:txBody>
          <a:bodyPr/>
          <a:lstStyle>
            <a:lvl1pPr>
              <a:defRPr sz="2400"/>
            </a:lvl1pPr>
            <a:lvl2pPr>
              <a:defRPr sz="2200"/>
            </a:lvl2pPr>
            <a:lvl3pPr>
              <a:defRPr sz="2000"/>
            </a:lvl3pPr>
            <a:lvl4pPr>
              <a:defRPr sz="1800"/>
            </a:lvl4pPr>
            <a:lvl5pPr>
              <a:defRPr sz="1600"/>
            </a:lvl5pPr>
            <a:lvl6pPr>
              <a:defRPr sz="1800"/>
            </a:lvl6pPr>
            <a:lvl7pPr>
              <a:defRPr sz="1800"/>
            </a:lvl7pPr>
            <a:lvl8pPr>
              <a:defRPr sz="1800"/>
            </a:lvl8pPr>
            <a:lvl9pPr>
              <a:defRPr sz="1800"/>
            </a:lvl9pPr>
          </a:lstStyle>
          <a:p>
            <a:r>
              <a:rPr lang="en-US" dirty="0" smtClean="0"/>
              <a:t>You can replace this text with your content.</a:t>
            </a:r>
          </a:p>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5" name="Content Placeholder 3"/>
          <p:cNvSpPr>
            <a:spLocks noGrp="1"/>
          </p:cNvSpPr>
          <p:nvPr>
            <p:ph sz="half" idx="2" hasCustomPrompt="1"/>
          </p:nvPr>
        </p:nvSpPr>
        <p:spPr>
          <a:xfrm>
            <a:off x="4305300" y="1371600"/>
            <a:ext cx="3467100" cy="4800600"/>
          </a:xfrm>
        </p:spPr>
        <p:txBody>
          <a:bodyPr/>
          <a:lstStyle>
            <a:lvl1pPr>
              <a:defRPr sz="2400"/>
            </a:lvl1pPr>
            <a:lvl2pPr>
              <a:defRPr sz="2200"/>
            </a:lvl2pPr>
            <a:lvl3pPr>
              <a:defRPr sz="2000"/>
            </a:lvl3pPr>
            <a:lvl4pPr>
              <a:defRPr sz="1800"/>
            </a:lvl4pPr>
            <a:lvl5pPr>
              <a:defRPr sz="1600"/>
            </a:lvl5pPr>
            <a:lvl6pPr>
              <a:defRPr sz="1800"/>
            </a:lvl6pPr>
            <a:lvl7pPr>
              <a:defRPr sz="1800"/>
            </a:lvl7pPr>
            <a:lvl8pPr>
              <a:defRPr sz="1800"/>
            </a:lvl8pPr>
            <a:lvl9pPr>
              <a:defRPr sz="1800"/>
            </a:lvl9pPr>
          </a:lstStyle>
          <a:p>
            <a:r>
              <a:rPr lang="en-US" dirty="0" smtClean="0"/>
              <a:t>You can replace this text with your content.</a:t>
            </a:r>
          </a:p>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9">
    <p:spTree>
      <p:nvGrpSpPr>
        <p:cNvPr id="1" name=""/>
        <p:cNvGrpSpPr/>
        <p:nvPr/>
      </p:nvGrpSpPr>
      <p:grpSpPr>
        <a:xfrm>
          <a:off x="0" y="0"/>
          <a:ext cx="0" cy="0"/>
          <a:chOff x="0" y="0"/>
          <a:chExt cx="0" cy="0"/>
        </a:xfrm>
      </p:grpSpPr>
      <p:sp>
        <p:nvSpPr>
          <p:cNvPr id="12" name="Rectangle 11"/>
          <p:cNvSpPr/>
          <p:nvPr userDrawn="1"/>
        </p:nvSpPr>
        <p:spPr>
          <a:xfrm>
            <a:off x="7991856" y="9144"/>
            <a:ext cx="1143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3" name="Rectangle 12"/>
          <p:cNvSpPr/>
          <p:nvPr userDrawn="1"/>
        </p:nvSpPr>
        <p:spPr>
          <a:xfrm>
            <a:off x="9144" y="9144"/>
            <a:ext cx="1143000" cy="1828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pic>
        <p:nvPicPr>
          <p:cNvPr id="10" name="Picture 9" descr="PPT_Fam2.jpg"/>
          <p:cNvPicPr>
            <a:picLocks noChangeAspect="1"/>
          </p:cNvPicPr>
          <p:nvPr userDrawn="1"/>
        </p:nvPicPr>
        <p:blipFill>
          <a:blip r:embed="rId2" cstate="email"/>
          <a:srcRect/>
          <a:stretch>
            <a:fillRect/>
          </a:stretch>
        </p:blipFill>
        <p:spPr bwMode="auto">
          <a:xfrm>
            <a:off x="0" y="384048"/>
            <a:ext cx="9148763" cy="4146550"/>
          </a:xfrm>
          <a:prstGeom prst="rect">
            <a:avLst/>
          </a:prstGeom>
          <a:noFill/>
          <a:ln w="9525">
            <a:noFill/>
            <a:miter lim="800000"/>
            <a:headEnd/>
            <a:tailEnd/>
          </a:ln>
        </p:spPr>
      </p:pic>
      <p:pic>
        <p:nvPicPr>
          <p:cNvPr id="6" name="Picture 5" descr="Nemours Logo.jpg"/>
          <p:cNvPicPr>
            <a:picLocks noChangeAspect="1"/>
          </p:cNvPicPr>
          <p:nvPr userDrawn="1"/>
        </p:nvPicPr>
        <p:blipFill>
          <a:blip r:embed="rId3" cstate="email"/>
          <a:srcRect/>
          <a:stretch>
            <a:fillRect/>
          </a:stretch>
        </p:blipFill>
        <p:spPr bwMode="auto">
          <a:xfrm>
            <a:off x="1825752" y="4800600"/>
            <a:ext cx="2085508" cy="782954"/>
          </a:xfrm>
          <a:prstGeom prst="rect">
            <a:avLst/>
          </a:prstGeom>
          <a:noFill/>
          <a:ln w="9525">
            <a:noFill/>
            <a:miter lim="800000"/>
            <a:headEnd/>
            <a:tailEnd/>
          </a:ln>
        </p:spPr>
      </p:pic>
      <p:pic>
        <p:nvPicPr>
          <p:cNvPr id="7" name="Picture 6" descr="C:\Users\ec0005\AppData\Local\Microsoft\Windows\Temporary Internet Files\Content.Outlook\LMRJ0BGX\CDC_logo_electronic_color_name.jpg"/>
          <p:cNvPicPr>
            <a:picLocks noChangeAspect="1"/>
          </p:cNvPicPr>
          <p:nvPr userDrawn="1"/>
        </p:nvPicPr>
        <p:blipFill>
          <a:blip r:embed="rId4" cstate="email"/>
          <a:srcRect/>
          <a:stretch>
            <a:fillRect/>
          </a:stretch>
        </p:blipFill>
        <p:spPr bwMode="auto">
          <a:xfrm>
            <a:off x="304800" y="4953000"/>
            <a:ext cx="835152" cy="600266"/>
          </a:xfrm>
          <a:prstGeom prst="rect">
            <a:avLst/>
          </a:prstGeom>
          <a:noFill/>
          <a:ln w="9525">
            <a:noFill/>
            <a:miter lim="800000"/>
            <a:headEnd/>
            <a:tailEnd/>
          </a:ln>
        </p:spPr>
      </p:pic>
      <p:sp>
        <p:nvSpPr>
          <p:cNvPr id="2" name="Title 1"/>
          <p:cNvSpPr>
            <a:spLocks noGrp="1"/>
          </p:cNvSpPr>
          <p:nvPr>
            <p:ph type="ctrTitle" hasCustomPrompt="1"/>
          </p:nvPr>
        </p:nvSpPr>
        <p:spPr>
          <a:xfrm>
            <a:off x="5181600" y="838200"/>
            <a:ext cx="3810000" cy="2743200"/>
          </a:xfrm>
        </p:spPr>
        <p:txBody>
          <a:bodyPr>
            <a:normAutofit/>
          </a:bodyPr>
          <a:lstStyle>
            <a:lvl1pPr algn="ctr">
              <a:defRPr sz="4400" baseline="0">
                <a:latin typeface="Arial Narrow" pitchFamily="34" charset="0"/>
              </a:defRPr>
            </a:lvl1pPr>
          </a:lstStyle>
          <a:p>
            <a:r>
              <a:rPr lang="en-US" dirty="0" smtClean="0"/>
              <a:t>Title Goes Here</a:t>
            </a:r>
            <a:endParaRPr lang="en-US" dirty="0"/>
          </a:p>
        </p:txBody>
      </p:sp>
      <p:sp>
        <p:nvSpPr>
          <p:cNvPr id="3" name="Subtitle 2"/>
          <p:cNvSpPr>
            <a:spLocks noGrp="1"/>
          </p:cNvSpPr>
          <p:nvPr>
            <p:ph type="subTitle" idx="1" hasCustomPrompt="1"/>
          </p:nvPr>
        </p:nvSpPr>
        <p:spPr>
          <a:xfrm>
            <a:off x="5715000" y="4953000"/>
            <a:ext cx="2590800" cy="1143000"/>
          </a:xfrm>
        </p:spPr>
        <p:txBody>
          <a:bodyPr/>
          <a:lstStyle>
            <a:lvl1pPr marL="0" indent="0" algn="ctr">
              <a:buNone/>
              <a:defRPr baseline="0">
                <a:solidFill>
                  <a:schemeClr val="tx1">
                    <a:tint val="75000"/>
                  </a:schemeClr>
                </a:solidFill>
                <a:latin typeface="Arial Narrow"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Name Goes Here</a:t>
            </a:r>
            <a:endParaRPr lang="en-US" dirty="0"/>
          </a:p>
        </p:txBody>
      </p:sp>
      <p:sp>
        <p:nvSpPr>
          <p:cNvPr id="9" name="TextBox 8"/>
          <p:cNvSpPr txBox="1"/>
          <p:nvPr userDrawn="1"/>
        </p:nvSpPr>
        <p:spPr>
          <a:xfrm>
            <a:off x="152400" y="5704582"/>
            <a:ext cx="3733800" cy="1077218"/>
          </a:xfrm>
          <a:prstGeom prst="rect">
            <a:avLst/>
          </a:prstGeom>
          <a:noFill/>
        </p:spPr>
        <p:txBody>
          <a:bodyPr wrap="square" rtlCol="0">
            <a:spAutoFit/>
          </a:bodyPr>
          <a:lstStyle/>
          <a:p>
            <a:r>
              <a:rPr lang="en-US" sz="800" dirty="0">
                <a:solidFill>
                  <a:srgbClr val="000000"/>
                </a:solidFill>
              </a:rPr>
              <a:t>Nemours is currently funded by the Centers for Disease Control and Prevention (CDC) under a five-year Cooperative Agreement (1U58DP004102-01) to support states/localities in launching early care and education learning collaboratives focused on childhood obesity prevention.  The views expressed in written materials or publications, or by speakers and moderators do not necessarily reflect the official policies of the Department of Health and Human Services, nor does the mention of trade names, commercial practices, or organizations imply endorsement by the U.S. Government.</a:t>
            </a:r>
          </a:p>
        </p:txBody>
      </p:sp>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76" Type="http://schemas.openxmlformats.org/officeDocument/2006/relationships/slideLayout" Target="../slideLayouts/slideLayout76.xml"/><Relationship Id="rId84" Type="http://schemas.openxmlformats.org/officeDocument/2006/relationships/slideLayout" Target="../slideLayouts/slideLayout84.xml"/><Relationship Id="rId7" Type="http://schemas.openxmlformats.org/officeDocument/2006/relationships/slideLayout" Target="../slideLayouts/slideLayout7.xml"/><Relationship Id="rId71" Type="http://schemas.openxmlformats.org/officeDocument/2006/relationships/slideLayout" Target="../slideLayouts/slideLayout7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74" Type="http://schemas.openxmlformats.org/officeDocument/2006/relationships/slideLayout" Target="../slideLayouts/slideLayout74.xml"/><Relationship Id="rId79" Type="http://schemas.openxmlformats.org/officeDocument/2006/relationships/slideLayout" Target="../slideLayouts/slideLayout79.xml"/><Relationship Id="rId5" Type="http://schemas.openxmlformats.org/officeDocument/2006/relationships/slideLayout" Target="../slideLayouts/slideLayout5.xml"/><Relationship Id="rId61" Type="http://schemas.openxmlformats.org/officeDocument/2006/relationships/slideLayout" Target="../slideLayouts/slideLayout61.xml"/><Relationship Id="rId82" Type="http://schemas.openxmlformats.org/officeDocument/2006/relationships/slideLayout" Target="../slideLayouts/slideLayout82.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77" Type="http://schemas.openxmlformats.org/officeDocument/2006/relationships/slideLayout" Target="../slideLayouts/slideLayout77.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80" Type="http://schemas.openxmlformats.org/officeDocument/2006/relationships/slideLayout" Target="../slideLayouts/slideLayout80.xml"/><Relationship Id="rId85" Type="http://schemas.openxmlformats.org/officeDocument/2006/relationships/slideLayout" Target="../slideLayouts/slideLayout85.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83" Type="http://schemas.openxmlformats.org/officeDocument/2006/relationships/slideLayout" Target="../slideLayouts/slideLayout83.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78" Type="http://schemas.openxmlformats.org/officeDocument/2006/relationships/slideLayout" Target="../slideLayouts/slideLayout78.xml"/><Relationship Id="rId81" Type="http://schemas.openxmlformats.org/officeDocument/2006/relationships/slideLayout" Target="../slideLayouts/slideLayout81.xml"/><Relationship Id="rId86"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15"/>
          <p:cNvSpPr>
            <a:spLocks noChangeArrowheads="1"/>
          </p:cNvSpPr>
          <p:nvPr/>
        </p:nvSpPr>
        <p:spPr bwMode="auto">
          <a:xfrm>
            <a:off x="8534400" y="0"/>
            <a:ext cx="609600" cy="6858000"/>
          </a:xfrm>
          <a:prstGeom prst="rect">
            <a:avLst/>
          </a:prstGeom>
          <a:solidFill>
            <a:srgbClr val="5A87C5"/>
          </a:solidFill>
          <a:ln w="9525">
            <a:noFill/>
            <a:miter lim="800000"/>
            <a:headEnd/>
            <a:tailEnd/>
          </a:ln>
        </p:spPr>
        <p:txBody>
          <a:bodyPr wrap="none" anchor="ctr"/>
          <a:lstStyle/>
          <a:p>
            <a:endParaRPr lang="en-US" dirty="0">
              <a:solidFill>
                <a:srgbClr val="000000"/>
              </a:solidFill>
            </a:endParaRPr>
          </a:p>
        </p:txBody>
      </p:sp>
      <p:sp>
        <p:nvSpPr>
          <p:cNvPr id="1027" name="Rectangle 2"/>
          <p:cNvSpPr>
            <a:spLocks noGrp="1" noChangeArrowheads="1"/>
          </p:cNvSpPr>
          <p:nvPr>
            <p:ph type="title"/>
          </p:nvPr>
        </p:nvSpPr>
        <p:spPr bwMode="auto">
          <a:xfrm>
            <a:off x="457200" y="0"/>
            <a:ext cx="8077200" cy="1295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028" name="Rectangle 3"/>
          <p:cNvSpPr>
            <a:spLocks noGrp="1" noChangeArrowheads="1"/>
          </p:cNvSpPr>
          <p:nvPr>
            <p:ph type="body" idx="1"/>
          </p:nvPr>
        </p:nvSpPr>
        <p:spPr bwMode="auto">
          <a:xfrm>
            <a:off x="685800" y="1371600"/>
            <a:ext cx="77724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029" name="Rectangle 5"/>
          <p:cNvSpPr>
            <a:spLocks noGrp="1" noChangeArrowheads="1"/>
          </p:cNvSpPr>
          <p:nvPr>
            <p:ph type="ftr" sz="quarter" idx="3"/>
          </p:nvPr>
        </p:nvSpPr>
        <p:spPr bwMode="auto">
          <a:xfrm>
            <a:off x="3048000" y="6477000"/>
            <a:ext cx="4114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a:latin typeface="+mj-lt"/>
                <a:ea typeface="+mn-ea"/>
              </a:defRPr>
            </a:lvl1pPr>
          </a:lstStyle>
          <a:p>
            <a:pPr>
              <a:defRPr/>
            </a:pPr>
            <a:endParaRPr lang="en-US" dirty="0">
              <a:solidFill>
                <a:srgbClr val="000000"/>
              </a:solidFill>
            </a:endParaRPr>
          </a:p>
        </p:txBody>
      </p:sp>
      <p:sp>
        <p:nvSpPr>
          <p:cNvPr id="1032" name="Rectangle 16"/>
          <p:cNvSpPr>
            <a:spLocks noChangeArrowheads="1"/>
          </p:cNvSpPr>
          <p:nvPr/>
        </p:nvSpPr>
        <p:spPr bwMode="auto">
          <a:xfrm>
            <a:off x="228600" y="0"/>
            <a:ext cx="152400" cy="1295400"/>
          </a:xfrm>
          <a:prstGeom prst="rect">
            <a:avLst/>
          </a:prstGeom>
          <a:solidFill>
            <a:srgbClr val="5A87C5"/>
          </a:solidFill>
          <a:ln w="9525">
            <a:noFill/>
            <a:miter lim="800000"/>
            <a:headEnd/>
            <a:tailEnd/>
          </a:ln>
        </p:spPr>
        <p:txBody>
          <a:bodyPr wrap="none" anchor="ctr"/>
          <a:lstStyle/>
          <a:p>
            <a:endParaRPr lang="en-US" dirty="0">
              <a:solidFill>
                <a:srgbClr val="000000"/>
              </a:solidFill>
            </a:endParaRPr>
          </a:p>
        </p:txBody>
      </p:sp>
      <p:sp>
        <p:nvSpPr>
          <p:cNvPr id="12" name="Slide Number Placeholder 5"/>
          <p:cNvSpPr>
            <a:spLocks noGrp="1"/>
          </p:cNvSpPr>
          <p:nvPr>
            <p:ph type="sldNum" sz="quarter" idx="4"/>
          </p:nvPr>
        </p:nvSpPr>
        <p:spPr>
          <a:xfrm>
            <a:off x="152400" y="6477000"/>
            <a:ext cx="2133600" cy="457200"/>
          </a:xfrm>
          <a:prstGeom prst="rect">
            <a:avLst/>
          </a:prstGeom>
        </p:spPr>
        <p:txBody>
          <a:bodyPr vert="horz" lIns="91440" tIns="45720" rIns="91440" bIns="45720" rtlCol="0" anchor="t" anchorCtr="0"/>
          <a:lstStyle>
            <a:lvl1pPr algn="r">
              <a:defRPr sz="1200">
                <a:solidFill>
                  <a:schemeClr val="tx1">
                    <a:tint val="75000"/>
                  </a:schemeClr>
                </a:solidFill>
                <a:latin typeface="+mj-lt"/>
              </a:defRPr>
            </a:lvl1pPr>
          </a:lstStyle>
          <a:p>
            <a:pPr algn="l"/>
            <a:fld id="{020EDDED-708C-47C4-A8EB-CD8AA8CA6A97}" type="slidenum">
              <a:rPr lang="en-US" smtClean="0">
                <a:solidFill>
                  <a:srgbClr val="000000">
                    <a:tint val="75000"/>
                  </a:srgbClr>
                </a:solidFill>
              </a:rPr>
              <a:pPr algn="l"/>
              <a:t>‹#›</a:t>
            </a:fld>
            <a:endParaRPr lang="en-US" dirty="0">
              <a:solidFill>
                <a:srgbClr val="000000">
                  <a:tint val="75000"/>
                </a:srgbClr>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715" r:id="rId36"/>
    <p:sldLayoutId id="2147483716" r:id="rId37"/>
    <p:sldLayoutId id="2147483717" r:id="rId38"/>
    <p:sldLayoutId id="2147483718" r:id="rId39"/>
    <p:sldLayoutId id="2147483719" r:id="rId40"/>
    <p:sldLayoutId id="2147483720" r:id="rId41"/>
    <p:sldLayoutId id="2147483721" r:id="rId42"/>
    <p:sldLayoutId id="2147483722" r:id="rId43"/>
    <p:sldLayoutId id="2147483723" r:id="rId44"/>
    <p:sldLayoutId id="2147483724" r:id="rId45"/>
    <p:sldLayoutId id="2147483725" r:id="rId46"/>
    <p:sldLayoutId id="2147483726" r:id="rId47"/>
    <p:sldLayoutId id="2147483727" r:id="rId48"/>
    <p:sldLayoutId id="2147483728" r:id="rId49"/>
    <p:sldLayoutId id="2147483729" r:id="rId50"/>
    <p:sldLayoutId id="2147483730" r:id="rId51"/>
    <p:sldLayoutId id="2147483731" r:id="rId52"/>
    <p:sldLayoutId id="2147483732" r:id="rId53"/>
    <p:sldLayoutId id="2147483733" r:id="rId54"/>
    <p:sldLayoutId id="2147483734" r:id="rId55"/>
    <p:sldLayoutId id="2147483736" r:id="rId56"/>
    <p:sldLayoutId id="2147483737" r:id="rId57"/>
    <p:sldLayoutId id="2147483738" r:id="rId58"/>
    <p:sldLayoutId id="2147483739" r:id="rId59"/>
    <p:sldLayoutId id="2147483740" r:id="rId60"/>
    <p:sldLayoutId id="2147483741" r:id="rId61"/>
    <p:sldLayoutId id="2147483742" r:id="rId62"/>
    <p:sldLayoutId id="2147483743" r:id="rId63"/>
    <p:sldLayoutId id="2147483744" r:id="rId64"/>
    <p:sldLayoutId id="2147483745" r:id="rId65"/>
    <p:sldLayoutId id="2147483746" r:id="rId66"/>
    <p:sldLayoutId id="2147483747" r:id="rId67"/>
    <p:sldLayoutId id="2147483748" r:id="rId68"/>
    <p:sldLayoutId id="2147483749" r:id="rId69"/>
    <p:sldLayoutId id="2147483750" r:id="rId70"/>
    <p:sldLayoutId id="2147483751" r:id="rId71"/>
    <p:sldLayoutId id="2147483752" r:id="rId72"/>
    <p:sldLayoutId id="2147483753" r:id="rId73"/>
    <p:sldLayoutId id="2147483754" r:id="rId74"/>
    <p:sldLayoutId id="2147483755" r:id="rId75"/>
    <p:sldLayoutId id="2147483756" r:id="rId76"/>
    <p:sldLayoutId id="2147483757" r:id="rId77"/>
    <p:sldLayoutId id="2147483758" r:id="rId78"/>
    <p:sldLayoutId id="2147483759" r:id="rId79"/>
    <p:sldLayoutId id="2147483760" r:id="rId80"/>
    <p:sldLayoutId id="2147483761" r:id="rId81"/>
    <p:sldLayoutId id="2147483762" r:id="rId82"/>
    <p:sldLayoutId id="2147483763" r:id="rId83"/>
    <p:sldLayoutId id="2147483766" r:id="rId84"/>
    <p:sldLayoutId id="2147483767" r:id="rId85"/>
  </p:sldLayoutIdLst>
  <p:hf hdr="0" ftr="0" dt="0"/>
  <p:txStyles>
    <p:titleStyle>
      <a:lvl1pPr algn="l" rtl="0" eaLnBrk="1" fontAlgn="base" hangingPunct="1">
        <a:spcBef>
          <a:spcPct val="0"/>
        </a:spcBef>
        <a:spcAft>
          <a:spcPct val="0"/>
        </a:spcAft>
        <a:defRPr sz="4400" b="1">
          <a:solidFill>
            <a:srgbClr val="153765"/>
          </a:solidFill>
          <a:latin typeface="+mj-lt"/>
          <a:ea typeface="MS PGothic" pitchFamily="34" charset="-128"/>
          <a:cs typeface="+mj-cs"/>
        </a:defRPr>
      </a:lvl1pPr>
      <a:lvl2pPr algn="l" rtl="0" eaLnBrk="1" fontAlgn="base" hangingPunct="1">
        <a:spcBef>
          <a:spcPct val="0"/>
        </a:spcBef>
        <a:spcAft>
          <a:spcPct val="0"/>
        </a:spcAft>
        <a:defRPr sz="2800" b="1">
          <a:solidFill>
            <a:schemeClr val="tx2"/>
          </a:solidFill>
          <a:latin typeface="Arial Narrow" pitchFamily="34" charset="0"/>
          <a:ea typeface="MS PGothic" pitchFamily="34" charset="-128"/>
        </a:defRPr>
      </a:lvl2pPr>
      <a:lvl3pPr algn="l" rtl="0" eaLnBrk="1" fontAlgn="base" hangingPunct="1">
        <a:spcBef>
          <a:spcPct val="0"/>
        </a:spcBef>
        <a:spcAft>
          <a:spcPct val="0"/>
        </a:spcAft>
        <a:defRPr sz="2800" b="1">
          <a:solidFill>
            <a:schemeClr val="tx2"/>
          </a:solidFill>
          <a:latin typeface="Arial Narrow" pitchFamily="34" charset="0"/>
          <a:ea typeface="MS PGothic" pitchFamily="34" charset="-128"/>
        </a:defRPr>
      </a:lvl3pPr>
      <a:lvl4pPr algn="l" rtl="0" eaLnBrk="1" fontAlgn="base" hangingPunct="1">
        <a:spcBef>
          <a:spcPct val="0"/>
        </a:spcBef>
        <a:spcAft>
          <a:spcPct val="0"/>
        </a:spcAft>
        <a:defRPr sz="2800" b="1">
          <a:solidFill>
            <a:schemeClr val="tx2"/>
          </a:solidFill>
          <a:latin typeface="Arial Narrow" pitchFamily="34" charset="0"/>
          <a:ea typeface="MS PGothic" pitchFamily="34" charset="-128"/>
        </a:defRPr>
      </a:lvl4pPr>
      <a:lvl5pPr algn="l" rtl="0" eaLnBrk="1" fontAlgn="base" hangingPunct="1">
        <a:spcBef>
          <a:spcPct val="0"/>
        </a:spcBef>
        <a:spcAft>
          <a:spcPct val="0"/>
        </a:spcAft>
        <a:defRPr sz="2800" b="1">
          <a:solidFill>
            <a:schemeClr val="tx2"/>
          </a:solidFill>
          <a:latin typeface="Arial Narrow" pitchFamily="34" charset="0"/>
          <a:ea typeface="MS PGothic" pitchFamily="34" charset="-128"/>
        </a:defRPr>
      </a:lvl5pPr>
      <a:lvl6pPr marL="457200" algn="l" rtl="0" eaLnBrk="1" fontAlgn="base" hangingPunct="1">
        <a:spcBef>
          <a:spcPct val="0"/>
        </a:spcBef>
        <a:spcAft>
          <a:spcPct val="0"/>
        </a:spcAft>
        <a:defRPr sz="3600" b="1">
          <a:solidFill>
            <a:schemeClr val="tx2"/>
          </a:solidFill>
          <a:latin typeface="Arial Narrow" pitchFamily="34" charset="0"/>
        </a:defRPr>
      </a:lvl6pPr>
      <a:lvl7pPr marL="914400" algn="l" rtl="0" eaLnBrk="1" fontAlgn="base" hangingPunct="1">
        <a:spcBef>
          <a:spcPct val="0"/>
        </a:spcBef>
        <a:spcAft>
          <a:spcPct val="0"/>
        </a:spcAft>
        <a:defRPr sz="3600" b="1">
          <a:solidFill>
            <a:schemeClr val="tx2"/>
          </a:solidFill>
          <a:latin typeface="Arial Narrow" pitchFamily="34" charset="0"/>
        </a:defRPr>
      </a:lvl7pPr>
      <a:lvl8pPr marL="1371600" algn="l" rtl="0" eaLnBrk="1" fontAlgn="base" hangingPunct="1">
        <a:spcBef>
          <a:spcPct val="0"/>
        </a:spcBef>
        <a:spcAft>
          <a:spcPct val="0"/>
        </a:spcAft>
        <a:defRPr sz="3600" b="1">
          <a:solidFill>
            <a:schemeClr val="tx2"/>
          </a:solidFill>
          <a:latin typeface="Arial Narrow" pitchFamily="34" charset="0"/>
        </a:defRPr>
      </a:lvl8pPr>
      <a:lvl9pPr marL="1828800" algn="l" rtl="0" eaLnBrk="1" fontAlgn="base" hangingPunct="1">
        <a:spcBef>
          <a:spcPct val="0"/>
        </a:spcBef>
        <a:spcAft>
          <a:spcPct val="0"/>
        </a:spcAft>
        <a:defRPr sz="3600" b="1">
          <a:solidFill>
            <a:schemeClr val="tx2"/>
          </a:solidFill>
          <a:latin typeface="Arial Narrow" pitchFamily="34" charset="0"/>
        </a:defRPr>
      </a:lvl9pPr>
    </p:titleStyle>
    <p:bodyStyle>
      <a:lvl1pPr marL="342900" indent="-342900" algn="l" rtl="0" eaLnBrk="1" fontAlgn="base" hangingPunct="1">
        <a:lnSpc>
          <a:spcPct val="95000"/>
        </a:lnSpc>
        <a:spcBef>
          <a:spcPct val="30000"/>
        </a:spcBef>
        <a:spcAft>
          <a:spcPct val="5000"/>
        </a:spcAft>
        <a:buClr>
          <a:srgbClr val="ABC8F7"/>
        </a:buClr>
        <a:buFont typeface="Wingdings" pitchFamily="2" charset="2"/>
        <a:buChar char="§"/>
        <a:defRPr sz="2400" b="0">
          <a:solidFill>
            <a:schemeClr val="tx1"/>
          </a:solidFill>
          <a:latin typeface="+mn-lt"/>
          <a:ea typeface="MS PGothic" pitchFamily="34" charset="-128"/>
          <a:cs typeface="+mn-cs"/>
        </a:defRPr>
      </a:lvl1pPr>
      <a:lvl2pPr marL="742950" indent="-285750" algn="l" rtl="0" eaLnBrk="1" fontAlgn="base" hangingPunct="1">
        <a:lnSpc>
          <a:spcPct val="95000"/>
        </a:lnSpc>
        <a:spcBef>
          <a:spcPct val="25000"/>
        </a:spcBef>
        <a:spcAft>
          <a:spcPct val="0"/>
        </a:spcAft>
        <a:buChar char="–"/>
        <a:defRPr sz="2200">
          <a:solidFill>
            <a:schemeClr val="tx1"/>
          </a:solidFill>
          <a:latin typeface="+mn-lt"/>
          <a:ea typeface="MS PGothic" pitchFamily="34" charset="-128"/>
        </a:defRPr>
      </a:lvl2pPr>
      <a:lvl3pPr marL="1143000" indent="-228600" algn="l" rtl="0" eaLnBrk="1" fontAlgn="base" hangingPunct="1">
        <a:spcBef>
          <a:spcPct val="20000"/>
        </a:spcBef>
        <a:spcAft>
          <a:spcPct val="0"/>
        </a:spcAft>
        <a:buClr>
          <a:srgbClr val="A9E3E9"/>
        </a:buClr>
        <a:buFont typeface="Wingdings" pitchFamily="2" charset="2"/>
        <a:buChar char="§"/>
        <a:defRPr sz="2000">
          <a:solidFill>
            <a:schemeClr val="tx1"/>
          </a:solidFill>
          <a:latin typeface="+mn-lt"/>
          <a:ea typeface="MS PGothic" pitchFamily="34" charset="-128"/>
        </a:defRPr>
      </a:lvl3pPr>
      <a:lvl4pPr marL="1600200" indent="-228600" algn="l" rtl="0" eaLnBrk="1" fontAlgn="base" hangingPunct="1">
        <a:spcBef>
          <a:spcPct val="20000"/>
        </a:spcBef>
        <a:spcAft>
          <a:spcPct val="0"/>
        </a:spcAft>
        <a:buChar char="–"/>
        <a:defRPr sz="1800">
          <a:solidFill>
            <a:schemeClr val="tx1"/>
          </a:solidFill>
          <a:latin typeface="+mn-lt"/>
          <a:ea typeface="MS PGothic" pitchFamily="34" charset="-128"/>
        </a:defRPr>
      </a:lvl4pPr>
      <a:lvl5pPr marL="2057400" indent="-228600" algn="l" rtl="0" eaLnBrk="1" fontAlgn="base" hangingPunct="1">
        <a:spcBef>
          <a:spcPct val="20000"/>
        </a:spcBef>
        <a:spcAft>
          <a:spcPct val="0"/>
        </a:spcAft>
        <a:buChar char="»"/>
        <a:defRPr sz="1600">
          <a:solidFill>
            <a:schemeClr val="tx1"/>
          </a:solidFill>
          <a:latin typeface="+mn-lt"/>
          <a:ea typeface="MS PGothic" pitchFamily="34" charset="-128"/>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10.xml"/><Relationship Id="rId1" Type="http://schemas.openxmlformats.org/officeDocument/2006/relationships/slideLayout" Target="../slideLayouts/slideLayout35.xml"/><Relationship Id="rId4" Type="http://schemas.openxmlformats.org/officeDocument/2006/relationships/image" Target="../media/image67.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2.xml"/></Relationships>
</file>

<file path=ppt/slides/_rels/slide15.xml.rels><?xml version="1.0" encoding="UTF-8" standalone="yes"?>
<Relationships xmlns="http://schemas.openxmlformats.org/package/2006/relationships"><Relationship Id="rId3" Type="http://schemas.openxmlformats.org/officeDocument/2006/relationships/hyperlink" Target="http://www.resourcesforearlylearning.org/educators/module/20/8/26/" TargetMode="External"/><Relationship Id="rId2" Type="http://schemas.openxmlformats.org/officeDocument/2006/relationships/notesSlide" Target="../notesSlides/notesSlide14.xml"/><Relationship Id="rId1" Type="http://schemas.openxmlformats.org/officeDocument/2006/relationships/slideLayout" Target="../slideLayouts/slideLayout35.xml"/><Relationship Id="rId4" Type="http://schemas.openxmlformats.org/officeDocument/2006/relationships/image" Target="../media/image68.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5.xml"/></Relationships>
</file>

<file path=ppt/slides/_rels/slide22.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image" Target="../media/image69.jpeg"/><Relationship Id="rId1" Type="http://schemas.openxmlformats.org/officeDocument/2006/relationships/slideLayout" Target="../slideLayouts/slideLayout36.xml"/></Relationships>
</file>

<file path=ppt/slides/_rels/slide23.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notesSlide" Target="../notesSlides/notesSlide21.xml"/><Relationship Id="rId1" Type="http://schemas.openxmlformats.org/officeDocument/2006/relationships/slideLayout" Target="../slideLayouts/slideLayout35.xml"/></Relationships>
</file>

<file path=ppt/slides/_rels/slide24.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notesSlide" Target="../notesSlides/notesSlide22.xml"/><Relationship Id="rId1" Type="http://schemas.openxmlformats.org/officeDocument/2006/relationships/slideLayout" Target="../slideLayouts/slideLayout3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3" Type="http://schemas.openxmlformats.org/officeDocument/2006/relationships/hyperlink" Target="https://www.youtube.com/watch?v=cogJkMgIjs0" TargetMode="External"/><Relationship Id="rId2" Type="http://schemas.openxmlformats.org/officeDocument/2006/relationships/notesSlide" Target="../notesSlides/notesSlide27.xml"/><Relationship Id="rId1" Type="http://schemas.openxmlformats.org/officeDocument/2006/relationships/slideLayout" Target="../slideLayouts/slideLayout35.xml"/><Relationship Id="rId4" Type="http://schemas.openxmlformats.org/officeDocument/2006/relationships/image" Target="../media/image73.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notesSlide" Target="../notesSlides/notesSlide30.xml"/><Relationship Id="rId1" Type="http://schemas.openxmlformats.org/officeDocument/2006/relationships/slideLayout" Target="../slideLayouts/slideLayout35.xml"/><Relationship Id="rId4" Type="http://schemas.openxmlformats.org/officeDocument/2006/relationships/image" Target="../media/image75.jpe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7.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32.xml"/><Relationship Id="rId1" Type="http://schemas.openxmlformats.org/officeDocument/2006/relationships/slideLayout" Target="../slideLayouts/slideLayout3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81.xml"/></Relationships>
</file>

<file path=ppt/slides/_rels/slide39.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34.xml"/><Relationship Id="rId1" Type="http://schemas.openxmlformats.org/officeDocument/2006/relationships/slideLayout" Target="../slideLayouts/slideLayout35.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3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35.xml"/><Relationship Id="rId1" Type="http://schemas.openxmlformats.org/officeDocument/2006/relationships/slideLayout" Target="../slideLayouts/slideLayout35.xml"/></Relationships>
</file>

<file path=ppt/slides/_rels/slide41.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36.xml"/><Relationship Id="rId1" Type="http://schemas.openxmlformats.org/officeDocument/2006/relationships/slideLayout" Target="../slideLayouts/slideLayout3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0.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8.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6.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9.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9.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50.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53.xml"/></Relationships>
</file>

<file path=ppt/slides/_rels/slide5.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5.xml"/><Relationship Id="rId1" Type="http://schemas.openxmlformats.org/officeDocument/2006/relationships/slideLayout" Target="../slideLayouts/slideLayout35.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6.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ctrTitle"/>
          </p:nvPr>
        </p:nvSpPr>
        <p:spPr>
          <a:xfrm>
            <a:off x="-76200" y="762000"/>
            <a:ext cx="4876800" cy="2743200"/>
          </a:xfrm>
        </p:spPr>
        <p:txBody>
          <a:bodyPr>
            <a:normAutofit fontScale="90000"/>
          </a:bodyPr>
          <a:lstStyle/>
          <a:p>
            <a:r>
              <a:rPr lang="en-US" dirty="0" smtClean="0"/>
              <a:t>Learning Session 5:</a:t>
            </a:r>
            <a:br>
              <a:rPr lang="en-US" dirty="0" smtClean="0"/>
            </a:br>
            <a:r>
              <a:rPr lang="en-US" dirty="0" smtClean="0"/>
              <a:t>Reducing Screen Time  &amp; Celebrating Success </a:t>
            </a:r>
            <a:endParaRPr lang="en-US" dirty="0"/>
          </a:p>
        </p:txBody>
      </p:sp>
      <p:sp>
        <p:nvSpPr>
          <p:cNvPr id="2" name="Slide Number Placeholder 1"/>
          <p:cNvSpPr>
            <a:spLocks noGrp="1"/>
          </p:cNvSpPr>
          <p:nvPr>
            <p:ph type="sldNum" sz="quarter" idx="4294967295"/>
          </p:nvPr>
        </p:nvSpPr>
        <p:spPr>
          <a:xfrm>
            <a:off x="0" y="6477000"/>
            <a:ext cx="2133600" cy="457200"/>
          </a:xfrm>
        </p:spPr>
        <p:txBody>
          <a:bodyPr/>
          <a:lstStyle/>
          <a:p>
            <a:pPr algn="l"/>
            <a:fld id="{020EDDED-708C-47C4-A8EB-CD8AA8CA6A97}" type="slidenum">
              <a:rPr lang="en-US" smtClean="0">
                <a:solidFill>
                  <a:srgbClr val="000000">
                    <a:tint val="75000"/>
                  </a:srgbClr>
                </a:solidFill>
              </a:rPr>
              <a:pPr algn="l"/>
              <a:t>1</a:t>
            </a:fld>
            <a:endParaRPr lang="en-US" dirty="0">
              <a:solidFill>
                <a:srgbClr val="000000">
                  <a:tint val="75000"/>
                </a:srgbClr>
              </a:solidFill>
            </a:endParaRPr>
          </a:p>
        </p:txBody>
      </p:sp>
      <p:sp>
        <p:nvSpPr>
          <p:cNvPr id="10" name="Subtitle 2"/>
          <p:cNvSpPr txBox="1">
            <a:spLocks/>
          </p:cNvSpPr>
          <p:nvPr/>
        </p:nvSpPr>
        <p:spPr bwMode="auto">
          <a:xfrm>
            <a:off x="381000" y="4800600"/>
            <a:ext cx="4038600" cy="1143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95000"/>
              </a:lnSpc>
              <a:spcBef>
                <a:spcPct val="30000"/>
              </a:spcBef>
              <a:spcAft>
                <a:spcPct val="5000"/>
              </a:spcAft>
              <a:buClr>
                <a:srgbClr val="ABC8F7"/>
              </a:buClr>
              <a:buSzTx/>
              <a:buFont typeface="Wingdings" pitchFamily="2" charset="2"/>
              <a:buNone/>
              <a:tabLst/>
              <a:defRPr/>
            </a:pPr>
            <a:r>
              <a:rPr kumimoji="0" lang="en-US" sz="2000" b="0" i="0" u="none" strike="noStrike" kern="0" cap="none" spc="0" normalizeH="0" baseline="0" noProof="0" dirty="0" smtClean="0">
                <a:ln>
                  <a:noFill/>
                </a:ln>
                <a:solidFill>
                  <a:schemeClr val="tx1">
                    <a:tint val="75000"/>
                  </a:schemeClr>
                </a:solidFill>
                <a:effectLst/>
                <a:uLnTx/>
                <a:uFillTx/>
                <a:latin typeface="Arial Narrow" pitchFamily="34" charset="0"/>
                <a:ea typeface="MS PGothic" pitchFamily="34" charset="-128"/>
                <a:cs typeface="+mn-cs"/>
              </a:rPr>
              <a:t>Early Childhood Health Promotion </a:t>
            </a:r>
          </a:p>
          <a:p>
            <a:pPr marL="0" marR="0" lvl="0" indent="0" algn="ctr" defTabSz="914400" rtl="0" eaLnBrk="1" fontAlgn="base" latinLnBrk="0" hangingPunct="1">
              <a:lnSpc>
                <a:spcPct val="95000"/>
              </a:lnSpc>
              <a:spcBef>
                <a:spcPct val="30000"/>
              </a:spcBef>
              <a:spcAft>
                <a:spcPct val="5000"/>
              </a:spcAft>
              <a:buClr>
                <a:srgbClr val="ABC8F7"/>
              </a:buClr>
              <a:buSzTx/>
              <a:buFont typeface="Wingdings" pitchFamily="2" charset="2"/>
              <a:buNone/>
              <a:tabLst/>
              <a:defRPr/>
            </a:pPr>
            <a:r>
              <a:rPr kumimoji="0" lang="en-US" sz="2000" b="0" i="0" u="none" strike="noStrike" kern="0" cap="none" spc="0" normalizeH="0" baseline="0" noProof="0" dirty="0" smtClean="0">
                <a:ln>
                  <a:noFill/>
                </a:ln>
                <a:solidFill>
                  <a:schemeClr val="tx1">
                    <a:tint val="75000"/>
                  </a:schemeClr>
                </a:solidFill>
                <a:effectLst/>
                <a:uLnTx/>
                <a:uFillTx/>
                <a:latin typeface="Arial Narrow" pitchFamily="34" charset="0"/>
                <a:ea typeface="MS PGothic" pitchFamily="34" charset="-128"/>
                <a:cs typeface="+mn-cs"/>
              </a:rPr>
              <a:t>and Obesity Prevention</a:t>
            </a:r>
          </a:p>
          <a:p>
            <a:pPr marL="0" marR="0" lvl="0" indent="0" algn="ctr" defTabSz="914400" rtl="0" eaLnBrk="1" fontAlgn="base" latinLnBrk="0" hangingPunct="1">
              <a:lnSpc>
                <a:spcPct val="95000"/>
              </a:lnSpc>
              <a:spcBef>
                <a:spcPct val="30000"/>
              </a:spcBef>
              <a:spcAft>
                <a:spcPct val="5000"/>
              </a:spcAft>
              <a:buClr>
                <a:srgbClr val="ABC8F7"/>
              </a:buClr>
              <a:buSzTx/>
              <a:buFont typeface="Wingdings" pitchFamily="2" charset="2"/>
              <a:buNone/>
              <a:tabLst/>
              <a:defRPr/>
            </a:pPr>
            <a:endParaRPr kumimoji="0" lang="en-US" sz="2000" b="1" i="0" u="none" strike="noStrike" kern="0" cap="none" spc="0" normalizeH="0" baseline="0" noProof="0" dirty="0" smtClean="0">
              <a:ln>
                <a:noFill/>
              </a:ln>
              <a:solidFill>
                <a:schemeClr val="tx1">
                  <a:tint val="75000"/>
                </a:schemeClr>
              </a:solidFill>
              <a:effectLst/>
              <a:uLnTx/>
              <a:uFillTx/>
              <a:latin typeface="Arial Narrow" pitchFamily="34" charset="0"/>
              <a:ea typeface="MS PGothic" pitchFamily="34" charset="-128"/>
              <a:cs typeface="+mn-cs"/>
            </a:endParaRPr>
          </a:p>
          <a:p>
            <a:pPr marL="0" marR="0" lvl="0" indent="0" algn="ctr" defTabSz="914400" rtl="0" eaLnBrk="1" fontAlgn="base" latinLnBrk="0" hangingPunct="1">
              <a:lnSpc>
                <a:spcPct val="100000"/>
              </a:lnSpc>
              <a:spcBef>
                <a:spcPts val="0"/>
              </a:spcBef>
              <a:spcAft>
                <a:spcPts val="0"/>
              </a:spcAft>
              <a:buClr>
                <a:srgbClr val="ABC8F7"/>
              </a:buClr>
              <a:buSzTx/>
              <a:buFont typeface="Wingdings" pitchFamily="2" charset="2"/>
              <a:buNone/>
              <a:tabLst/>
              <a:defRPr/>
            </a:pPr>
            <a:r>
              <a:rPr kumimoji="0" lang="en-US" sz="2000" b="1" i="0" u="none" strike="noStrike" kern="0" cap="none" spc="-100" normalizeH="0" baseline="0" noProof="0" dirty="0" smtClean="0">
                <a:ln>
                  <a:noFill/>
                </a:ln>
                <a:solidFill>
                  <a:schemeClr val="tx1">
                    <a:tint val="75000"/>
                  </a:schemeClr>
                </a:solidFill>
                <a:effectLst/>
                <a:uLnTx/>
                <a:uFillTx/>
                <a:latin typeface="Arial Narrow" pitchFamily="34" charset="0"/>
                <a:ea typeface="MS PGothic" pitchFamily="34" charset="-128"/>
                <a:cs typeface="+mn-cs"/>
              </a:rPr>
              <a:t>National Early Care and Education </a:t>
            </a:r>
          </a:p>
          <a:p>
            <a:pPr marL="0" marR="0" lvl="0" indent="0" algn="ctr" defTabSz="914400" rtl="0" eaLnBrk="1" fontAlgn="base" latinLnBrk="0" hangingPunct="1">
              <a:lnSpc>
                <a:spcPct val="100000"/>
              </a:lnSpc>
              <a:spcBef>
                <a:spcPts val="0"/>
              </a:spcBef>
              <a:spcAft>
                <a:spcPts val="0"/>
              </a:spcAft>
              <a:buClr>
                <a:srgbClr val="ABC8F7"/>
              </a:buClr>
              <a:buSzTx/>
              <a:buFont typeface="Wingdings" pitchFamily="2" charset="2"/>
              <a:buNone/>
              <a:tabLst/>
              <a:defRPr/>
            </a:pPr>
            <a:r>
              <a:rPr kumimoji="0" lang="en-US" sz="2000" b="1" i="0" u="none" strike="noStrike" kern="0" cap="none" spc="-100" normalizeH="0" baseline="0" noProof="0" dirty="0" smtClean="0">
                <a:ln>
                  <a:noFill/>
                </a:ln>
                <a:solidFill>
                  <a:schemeClr val="tx1">
                    <a:tint val="75000"/>
                  </a:schemeClr>
                </a:solidFill>
                <a:effectLst/>
                <a:uLnTx/>
                <a:uFillTx/>
                <a:latin typeface="Arial Narrow" pitchFamily="34" charset="0"/>
                <a:ea typeface="MS PGothic" pitchFamily="34" charset="-128"/>
                <a:cs typeface="+mn-cs"/>
              </a:rPr>
              <a:t>Learning </a:t>
            </a:r>
            <a:r>
              <a:rPr kumimoji="0" lang="en-US" sz="2000" b="1" i="0" u="none" strike="noStrike" kern="0" cap="none" spc="-100" normalizeH="0" baseline="0" noProof="0" dirty="0" err="1" smtClean="0">
                <a:ln>
                  <a:noFill/>
                </a:ln>
                <a:solidFill>
                  <a:schemeClr val="tx1">
                    <a:tint val="75000"/>
                  </a:schemeClr>
                </a:solidFill>
                <a:effectLst/>
                <a:uLnTx/>
                <a:uFillTx/>
                <a:latin typeface="Arial Narrow" pitchFamily="34" charset="0"/>
                <a:ea typeface="MS PGothic" pitchFamily="34" charset="-128"/>
                <a:cs typeface="+mn-cs"/>
              </a:rPr>
              <a:t>Collaboratives</a:t>
            </a:r>
            <a:r>
              <a:rPr kumimoji="0" lang="en-US" sz="2000" b="1" i="0" u="none" strike="noStrike" kern="0" cap="none" spc="-100" normalizeH="0" baseline="0" noProof="0" dirty="0" smtClean="0">
                <a:ln>
                  <a:noFill/>
                </a:ln>
                <a:solidFill>
                  <a:schemeClr val="tx1">
                    <a:tint val="75000"/>
                  </a:schemeClr>
                </a:solidFill>
                <a:effectLst/>
                <a:uLnTx/>
                <a:uFillTx/>
                <a:latin typeface="Arial Narrow" pitchFamily="34" charset="0"/>
                <a:ea typeface="MS PGothic" pitchFamily="34" charset="-128"/>
                <a:cs typeface="+mn-cs"/>
              </a:rPr>
              <a:t> (ECELC) Project</a:t>
            </a:r>
          </a:p>
          <a:p>
            <a:pPr marL="0" marR="0" lvl="0" indent="0" algn="ctr" defTabSz="914400" rtl="0" eaLnBrk="1" fontAlgn="base" latinLnBrk="0" hangingPunct="1">
              <a:lnSpc>
                <a:spcPct val="95000"/>
              </a:lnSpc>
              <a:spcBef>
                <a:spcPct val="30000"/>
              </a:spcBef>
              <a:spcAft>
                <a:spcPct val="5000"/>
              </a:spcAft>
              <a:buClr>
                <a:srgbClr val="ABC8F7"/>
              </a:buClr>
              <a:buSzTx/>
              <a:buFont typeface="Wingdings" pitchFamily="2" charset="2"/>
              <a:buNone/>
              <a:tabLst/>
              <a:defRPr/>
            </a:pPr>
            <a:endParaRPr kumimoji="0" lang="en-US" sz="2400" b="0" i="0" u="none" strike="noStrike" kern="0" cap="none" spc="0" normalizeH="0" baseline="0" noProof="0" dirty="0">
              <a:ln>
                <a:noFill/>
              </a:ln>
              <a:solidFill>
                <a:schemeClr val="tx1">
                  <a:tint val="75000"/>
                </a:schemeClr>
              </a:solidFill>
              <a:effectLst/>
              <a:uLnTx/>
              <a:uFillTx/>
              <a:latin typeface="Arial Narrow" pitchFamily="34" charset="0"/>
              <a:ea typeface="MS PGothic" pitchFamily="34" charset="-128"/>
              <a:cs typeface="+mn-c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Screen Time Rationale</a:t>
            </a:r>
            <a:endParaRPr lang="en-US" dirty="0"/>
          </a:p>
        </p:txBody>
      </p:sp>
      <p:sp>
        <p:nvSpPr>
          <p:cNvPr id="6" name="Content Placeholder 5"/>
          <p:cNvSpPr>
            <a:spLocks noGrp="1"/>
          </p:cNvSpPr>
          <p:nvPr>
            <p:ph idx="1"/>
          </p:nvPr>
        </p:nvSpPr>
        <p:spPr>
          <a:xfrm>
            <a:off x="152400" y="1295400"/>
            <a:ext cx="5105400" cy="5334000"/>
          </a:xfrm>
        </p:spPr>
        <p:txBody>
          <a:bodyPr/>
          <a:lstStyle/>
          <a:p>
            <a:r>
              <a:rPr lang="en-US" sz="2800" dirty="0" smtClean="0"/>
              <a:t>Gets in the way of exploring, playing, and social interaction</a:t>
            </a:r>
          </a:p>
          <a:p>
            <a:r>
              <a:rPr lang="en-US" sz="2800" dirty="0" smtClean="0"/>
              <a:t>Children who spend more time watching TV are more likely to be overweight or obese</a:t>
            </a:r>
          </a:p>
          <a:p>
            <a:r>
              <a:rPr lang="en-US" sz="2800" dirty="0" smtClean="0"/>
              <a:t>For children 8-16 months, every hour of viewing is associated with 6-8 fewer words learned</a:t>
            </a:r>
          </a:p>
          <a:p>
            <a:r>
              <a:rPr lang="en-US" sz="2800" dirty="0" smtClean="0"/>
              <a:t>More hours of viewing at age 3 can lead to decreased cognitive test scores at age 6</a:t>
            </a:r>
            <a:endParaRPr lang="en-US" sz="2800" dirty="0"/>
          </a:p>
        </p:txBody>
      </p:sp>
      <p:sp>
        <p:nvSpPr>
          <p:cNvPr id="4" name="Slide Number Placeholder 3"/>
          <p:cNvSpPr>
            <a:spLocks noGrp="1"/>
          </p:cNvSpPr>
          <p:nvPr>
            <p:ph type="sldNum" sz="quarter" idx="4"/>
          </p:nvPr>
        </p:nvSpPr>
        <p:spPr/>
        <p:txBody>
          <a:bodyPr/>
          <a:lstStyle/>
          <a:p>
            <a:pPr algn="l"/>
            <a:fld id="{020EDDED-708C-47C4-A8EB-CD8AA8CA6A97}" type="slidenum">
              <a:rPr lang="en-US" smtClean="0">
                <a:solidFill>
                  <a:srgbClr val="000000">
                    <a:tint val="75000"/>
                  </a:srgbClr>
                </a:solidFill>
              </a:rPr>
              <a:pPr algn="l"/>
              <a:t>10</a:t>
            </a:fld>
            <a:endParaRPr lang="en-US" dirty="0">
              <a:solidFill>
                <a:srgbClr val="000000">
                  <a:tint val="75000"/>
                </a:srgbClr>
              </a:solidFill>
            </a:endParaRPr>
          </a:p>
        </p:txBody>
      </p:sp>
      <p:pic>
        <p:nvPicPr>
          <p:cNvPr id="7" name="Picture 2" descr="http://3.bp.blogspot.com/_q-cDZd5m8WQ/TMqGGmtUdkI/AAAAAAAAAR8/8llYmpYGhyI/s1600/child-television_1358457c.jpg"/>
          <p:cNvPicPr>
            <a:picLocks noChangeAspect="1" noChangeArrowheads="1"/>
          </p:cNvPicPr>
          <p:nvPr/>
        </p:nvPicPr>
        <p:blipFill>
          <a:blip r:embed="rId3" cstate="print"/>
          <a:srcRect/>
          <a:stretch>
            <a:fillRect/>
          </a:stretch>
        </p:blipFill>
        <p:spPr bwMode="auto">
          <a:xfrm>
            <a:off x="5410200" y="4724400"/>
            <a:ext cx="2921000" cy="1828800"/>
          </a:xfrm>
          <a:prstGeom prst="rect">
            <a:avLst/>
          </a:prstGeom>
          <a:noFill/>
          <a:ln w="57150">
            <a:solidFill>
              <a:srgbClr val="153765"/>
            </a:solidFill>
          </a:ln>
        </p:spPr>
      </p:pic>
      <p:pic>
        <p:nvPicPr>
          <p:cNvPr id="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05449" y="1524000"/>
            <a:ext cx="2647951" cy="2936819"/>
          </a:xfrm>
          <a:prstGeom prst="rect">
            <a:avLst/>
          </a:prstGeom>
          <a:noFill/>
          <a:ln w="57150">
            <a:solidFill>
              <a:srgbClr val="153765"/>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Make the Most of Screen Time</a:t>
            </a:r>
            <a:endParaRPr lang="en-US" dirty="0"/>
          </a:p>
        </p:txBody>
      </p:sp>
      <p:sp>
        <p:nvSpPr>
          <p:cNvPr id="5" name="Content Placeholder 4"/>
          <p:cNvSpPr>
            <a:spLocks noGrp="1"/>
          </p:cNvSpPr>
          <p:nvPr>
            <p:ph idx="1"/>
          </p:nvPr>
        </p:nvSpPr>
        <p:spPr>
          <a:xfrm>
            <a:off x="152400" y="1371600"/>
            <a:ext cx="7696200" cy="4876800"/>
          </a:xfrm>
        </p:spPr>
        <p:txBody>
          <a:bodyPr>
            <a:noAutofit/>
          </a:bodyPr>
          <a:lstStyle/>
          <a:p>
            <a:r>
              <a:rPr lang="en-US" sz="2800" b="1" dirty="0" smtClean="0"/>
              <a:t>Technology is everywhere, so if it is used for </a:t>
            </a:r>
            <a:r>
              <a:rPr lang="en-US" sz="2800" b="1" i="1" dirty="0" smtClean="0"/>
              <a:t>no more than 30 minutes per week </a:t>
            </a:r>
            <a:r>
              <a:rPr lang="en-US" sz="2800" b="1" dirty="0" smtClean="0"/>
              <a:t>in your program choose strategies that support children’s development</a:t>
            </a:r>
          </a:p>
          <a:p>
            <a:pPr lvl="1"/>
            <a:r>
              <a:rPr lang="en-US" sz="2400" dirty="0" smtClean="0"/>
              <a:t>Make screen time interactive – talk about what you’re viewing and ask children to act out what they see</a:t>
            </a:r>
          </a:p>
          <a:p>
            <a:pPr lvl="1"/>
            <a:r>
              <a:rPr lang="en-US" sz="2400" dirty="0" smtClean="0"/>
              <a:t>Point out new words, letters, and concepts </a:t>
            </a:r>
          </a:p>
          <a:p>
            <a:pPr lvl="1"/>
            <a:r>
              <a:rPr lang="en-US" sz="2400" dirty="0" smtClean="0"/>
              <a:t>Discuss the issues the main characters face and how they overcome them</a:t>
            </a:r>
          </a:p>
          <a:p>
            <a:pPr lvl="1"/>
            <a:r>
              <a:rPr lang="en-US" sz="2400" dirty="0" smtClean="0"/>
              <a:t>Help the child connect what they’re viewing to the real world</a:t>
            </a:r>
          </a:p>
          <a:p>
            <a:pPr lvl="1"/>
            <a:r>
              <a:rPr lang="en-US" sz="2400" dirty="0" smtClean="0"/>
              <a:t>Have children take turns using a device to teach them about sharing</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Make the Most of Screen Time</a:t>
            </a:r>
          </a:p>
        </p:txBody>
      </p:sp>
      <p:sp>
        <p:nvSpPr>
          <p:cNvPr id="3" name="Content Placeholder 2"/>
          <p:cNvSpPr>
            <a:spLocks noGrp="1"/>
          </p:cNvSpPr>
          <p:nvPr>
            <p:ph idx="1"/>
          </p:nvPr>
        </p:nvSpPr>
        <p:spPr>
          <a:xfrm>
            <a:off x="304800" y="1447800"/>
            <a:ext cx="7467600" cy="4876800"/>
          </a:xfrm>
        </p:spPr>
        <p:txBody>
          <a:bodyPr/>
          <a:lstStyle/>
          <a:p>
            <a:r>
              <a:rPr lang="en-US" sz="2800" b="1" dirty="0"/>
              <a:t>Choose strategies for including screen time that support children’s healthy development.</a:t>
            </a:r>
            <a:r>
              <a:rPr lang="en-US" sz="2800" dirty="0"/>
              <a:t> </a:t>
            </a:r>
            <a:endParaRPr lang="en-US" sz="2800" dirty="0" smtClean="0"/>
          </a:p>
          <a:p>
            <a:r>
              <a:rPr lang="en-US" sz="2800" dirty="0" smtClean="0"/>
              <a:t>Screen </a:t>
            </a:r>
            <a:r>
              <a:rPr lang="en-US" sz="2800" dirty="0"/>
              <a:t>time should be playful and support creativity, exploration, pretend play, active play and outdoor activities. Ensure that: </a:t>
            </a:r>
          </a:p>
          <a:p>
            <a:pPr lvl="1"/>
            <a:r>
              <a:rPr lang="en-US" sz="2400" dirty="0" smtClean="0"/>
              <a:t>Screen </a:t>
            </a:r>
            <a:r>
              <a:rPr lang="en-US" sz="2400" dirty="0"/>
              <a:t>time does not take the place of healthier activities. </a:t>
            </a:r>
          </a:p>
          <a:p>
            <a:pPr lvl="1"/>
            <a:r>
              <a:rPr lang="en-US" sz="2400" dirty="0" smtClean="0"/>
              <a:t>Children </a:t>
            </a:r>
            <a:r>
              <a:rPr lang="en-US" sz="2400" dirty="0"/>
              <a:t>are at a developmentally appropriate level to engage in the technology. </a:t>
            </a:r>
          </a:p>
          <a:p>
            <a:pPr lvl="1"/>
            <a:r>
              <a:rPr lang="en-US" sz="2400" dirty="0" smtClean="0"/>
              <a:t>Children </a:t>
            </a:r>
            <a:r>
              <a:rPr lang="en-US" sz="2400" dirty="0"/>
              <a:t>explore the use of the various technologies available to them before use. </a:t>
            </a:r>
          </a:p>
          <a:p>
            <a:endParaRPr lang="en-US" dirty="0"/>
          </a:p>
        </p:txBody>
      </p:sp>
      <p:sp>
        <p:nvSpPr>
          <p:cNvPr id="4" name="Slide Number Placeholder 3"/>
          <p:cNvSpPr>
            <a:spLocks noGrp="1"/>
          </p:cNvSpPr>
          <p:nvPr>
            <p:ph type="sldNum" sz="quarter" idx="4"/>
          </p:nvPr>
        </p:nvSpPr>
        <p:spPr/>
        <p:txBody>
          <a:bodyPr/>
          <a:lstStyle/>
          <a:p>
            <a:pPr algn="l"/>
            <a:fld id="{020EDDED-708C-47C4-A8EB-CD8AA8CA6A97}" type="slidenum">
              <a:rPr lang="en-US" smtClean="0">
                <a:solidFill>
                  <a:srgbClr val="000000">
                    <a:tint val="75000"/>
                  </a:srgbClr>
                </a:solidFill>
              </a:rPr>
              <a:pPr algn="l"/>
              <a:t>12</a:t>
            </a:fld>
            <a:endParaRPr lang="en-US" dirty="0">
              <a:solidFill>
                <a:srgbClr val="000000">
                  <a:tint val="75000"/>
                </a:srgbClr>
              </a:solidFill>
            </a:endParaRPr>
          </a:p>
        </p:txBody>
      </p:sp>
    </p:spTree>
    <p:extLst>
      <p:ext uri="{BB962C8B-B14F-4D97-AF65-F5344CB8AC3E}">
        <p14:creationId xmlns:p14="http://schemas.microsoft.com/office/powerpoint/2010/main" val="106115722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Interactive Screen Time </a:t>
            </a:r>
            <a:endParaRPr lang="en-US" dirty="0"/>
          </a:p>
        </p:txBody>
      </p:sp>
      <p:sp>
        <p:nvSpPr>
          <p:cNvPr id="3" name="Content Placeholder 2"/>
          <p:cNvSpPr>
            <a:spLocks noGrp="1"/>
          </p:cNvSpPr>
          <p:nvPr>
            <p:ph idx="1"/>
          </p:nvPr>
        </p:nvSpPr>
        <p:spPr>
          <a:xfrm>
            <a:off x="152400" y="1371600"/>
            <a:ext cx="7848600" cy="5105400"/>
          </a:xfrm>
        </p:spPr>
        <p:txBody>
          <a:bodyPr/>
          <a:lstStyle/>
          <a:p>
            <a:r>
              <a:rPr lang="en-US" dirty="0"/>
              <a:t>Interactive screen time </a:t>
            </a:r>
            <a:r>
              <a:rPr lang="en-US" dirty="0" smtClean="0"/>
              <a:t>= television </a:t>
            </a:r>
            <a:r>
              <a:rPr lang="en-US" dirty="0"/>
              <a:t>programs, internet, tablets, e-books, applications (apps) and other content intended to encourage active and creative use to enhance social development among children and </a:t>
            </a:r>
            <a:r>
              <a:rPr lang="en-US" dirty="0" smtClean="0"/>
              <a:t>adults</a:t>
            </a:r>
            <a:endParaRPr lang="en-US" dirty="0"/>
          </a:p>
          <a:p>
            <a:r>
              <a:rPr lang="en-US" kern="1200" dirty="0" smtClean="0"/>
              <a:t>Interactive screen time strategies that support children’s healthy development: </a:t>
            </a:r>
          </a:p>
          <a:p>
            <a:pPr lvl="1"/>
            <a:r>
              <a:rPr lang="en-US" kern="1200" dirty="0" smtClean="0"/>
              <a:t>Talk </a:t>
            </a:r>
            <a:r>
              <a:rPr lang="en-US" kern="1200" dirty="0"/>
              <a:t>about what you’re </a:t>
            </a:r>
            <a:r>
              <a:rPr lang="en-US" kern="1200" dirty="0" smtClean="0"/>
              <a:t>viewing, ask </a:t>
            </a:r>
            <a:r>
              <a:rPr lang="en-US" kern="1200" dirty="0"/>
              <a:t>children to act out what they </a:t>
            </a:r>
            <a:r>
              <a:rPr lang="en-US" kern="1200" dirty="0" smtClean="0"/>
              <a:t>see</a:t>
            </a:r>
          </a:p>
          <a:p>
            <a:pPr lvl="1"/>
            <a:r>
              <a:rPr lang="en-US" kern="1200" dirty="0" smtClean="0"/>
              <a:t>Point </a:t>
            </a:r>
            <a:r>
              <a:rPr lang="en-US" kern="1200" dirty="0"/>
              <a:t>out new words, letters, and </a:t>
            </a:r>
            <a:r>
              <a:rPr lang="en-US" kern="1200" dirty="0" smtClean="0"/>
              <a:t>concepts</a:t>
            </a:r>
          </a:p>
          <a:p>
            <a:pPr lvl="1"/>
            <a:r>
              <a:rPr lang="en-US" kern="1200" dirty="0" smtClean="0"/>
              <a:t>Discuss </a:t>
            </a:r>
            <a:r>
              <a:rPr lang="en-US" kern="1200" dirty="0"/>
              <a:t>the issues </a:t>
            </a:r>
            <a:r>
              <a:rPr lang="en-US" kern="1200" dirty="0" smtClean="0"/>
              <a:t>characters </a:t>
            </a:r>
            <a:r>
              <a:rPr lang="en-US" kern="1200" dirty="0"/>
              <a:t>face and </a:t>
            </a:r>
            <a:r>
              <a:rPr lang="en-US" kern="1200" dirty="0" smtClean="0"/>
              <a:t>overcome </a:t>
            </a:r>
          </a:p>
          <a:p>
            <a:pPr lvl="1"/>
            <a:r>
              <a:rPr lang="en-US" kern="1200" dirty="0" smtClean="0"/>
              <a:t>Help </a:t>
            </a:r>
            <a:r>
              <a:rPr lang="en-US" kern="1200" dirty="0"/>
              <a:t>children connect what they view to the real </a:t>
            </a:r>
            <a:r>
              <a:rPr lang="en-US" kern="1200" dirty="0" smtClean="0"/>
              <a:t>world</a:t>
            </a:r>
          </a:p>
          <a:p>
            <a:pPr lvl="1"/>
            <a:r>
              <a:rPr lang="en-US" kern="1200" dirty="0" smtClean="0"/>
              <a:t>Have </a:t>
            </a:r>
            <a:r>
              <a:rPr lang="en-US" kern="1200" dirty="0"/>
              <a:t>children take turns using a device to teach them about </a:t>
            </a:r>
            <a:r>
              <a:rPr lang="en-US" kern="1200" dirty="0" smtClean="0"/>
              <a:t>sharing</a:t>
            </a:r>
          </a:p>
          <a:p>
            <a:endParaRPr lang="en-US" kern="1200" dirty="0"/>
          </a:p>
          <a:p>
            <a:pPr>
              <a:buNone/>
            </a:pPr>
            <a:endParaRPr lang="en-US" dirty="0"/>
          </a:p>
        </p:txBody>
      </p:sp>
      <p:sp>
        <p:nvSpPr>
          <p:cNvPr id="4" name="Slide Number Placeholder 3"/>
          <p:cNvSpPr>
            <a:spLocks noGrp="1"/>
          </p:cNvSpPr>
          <p:nvPr>
            <p:ph type="sldNum" sz="quarter" idx="4"/>
          </p:nvPr>
        </p:nvSpPr>
        <p:spPr>
          <a:xfrm>
            <a:off x="152400" y="6477000"/>
            <a:ext cx="1981200" cy="533400"/>
          </a:xfrm>
        </p:spPr>
        <p:txBody>
          <a:bodyPr/>
          <a:lstStyle/>
          <a:p>
            <a:pPr algn="l"/>
            <a:fld id="{020EDDED-708C-47C4-A8EB-CD8AA8CA6A97}" type="slidenum">
              <a:rPr lang="en-US" smtClean="0">
                <a:solidFill>
                  <a:srgbClr val="000000">
                    <a:tint val="75000"/>
                  </a:srgbClr>
                </a:solidFill>
              </a:rPr>
              <a:pPr algn="l"/>
              <a:t>13</a:t>
            </a:fld>
            <a:endParaRPr lang="en-US" dirty="0">
              <a:solidFill>
                <a:srgbClr val="000000">
                  <a:tint val="75000"/>
                </a:srgbClr>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Intentional Screen Time </a:t>
            </a:r>
            <a:endParaRPr lang="en-US" dirty="0"/>
          </a:p>
        </p:txBody>
      </p:sp>
      <p:sp>
        <p:nvSpPr>
          <p:cNvPr id="3" name="Content Placeholder 2"/>
          <p:cNvSpPr>
            <a:spLocks noGrp="1"/>
          </p:cNvSpPr>
          <p:nvPr>
            <p:ph idx="1"/>
          </p:nvPr>
        </p:nvSpPr>
        <p:spPr>
          <a:xfrm>
            <a:off x="152400" y="1371600"/>
            <a:ext cx="7620000" cy="5105400"/>
          </a:xfrm>
        </p:spPr>
        <p:txBody>
          <a:bodyPr/>
          <a:lstStyle/>
          <a:p>
            <a:r>
              <a:rPr lang="en-US" dirty="0"/>
              <a:t>Intentional screen time </a:t>
            </a:r>
            <a:r>
              <a:rPr lang="en-US" dirty="0" smtClean="0"/>
              <a:t>= ECE </a:t>
            </a:r>
            <a:r>
              <a:rPr lang="en-US" dirty="0"/>
              <a:t>providers using screen time in a purposeful, thoughtful, and </a:t>
            </a:r>
            <a:r>
              <a:rPr lang="en-US" dirty="0" smtClean="0"/>
              <a:t>appropriate </a:t>
            </a:r>
            <a:r>
              <a:rPr lang="en-US" dirty="0"/>
              <a:t>way to enhance and extend curriculum, meet learning standards, and support individual children’s </a:t>
            </a:r>
            <a:r>
              <a:rPr lang="en-US" dirty="0" smtClean="0"/>
              <a:t>learning</a:t>
            </a:r>
            <a:endParaRPr lang="en-US" b="1" dirty="0" smtClean="0"/>
          </a:p>
          <a:p>
            <a:r>
              <a:rPr lang="en-US" b="1" dirty="0"/>
              <a:t>Intentional screen time practices that support children’s healthy </a:t>
            </a:r>
            <a:r>
              <a:rPr lang="en-US" b="1" dirty="0" smtClean="0"/>
              <a:t>development</a:t>
            </a:r>
          </a:p>
          <a:p>
            <a:pPr lvl="1"/>
            <a:r>
              <a:rPr lang="en-US" dirty="0" smtClean="0"/>
              <a:t>Plan ahead </a:t>
            </a:r>
          </a:p>
          <a:p>
            <a:pPr lvl="1"/>
            <a:r>
              <a:rPr lang="en-US" dirty="0" smtClean="0"/>
              <a:t>Think about and set learning goals </a:t>
            </a:r>
          </a:p>
          <a:p>
            <a:pPr lvl="1"/>
            <a:r>
              <a:rPr lang="en-US" dirty="0" smtClean="0"/>
              <a:t>Preview and evaluate the media selection</a:t>
            </a:r>
          </a:p>
          <a:p>
            <a:pPr lvl="1"/>
            <a:r>
              <a:rPr lang="en-US" dirty="0" smtClean="0"/>
              <a:t>Select media that will help children make connections with their peers and community </a:t>
            </a:r>
          </a:p>
          <a:p>
            <a:pPr lvl="1"/>
            <a:r>
              <a:rPr lang="en-US" dirty="0"/>
              <a:t>Offer breaks that transition the activity on the screen to a hands-on, real world activity. </a:t>
            </a:r>
          </a:p>
          <a:p>
            <a:pPr lvl="1"/>
            <a:endParaRPr lang="en-US" dirty="0" smtClean="0"/>
          </a:p>
          <a:p>
            <a:pPr>
              <a:buNone/>
            </a:pPr>
            <a:endParaRPr lang="en-US" sz="1600" dirty="0" smtClean="0"/>
          </a:p>
          <a:p>
            <a:pPr>
              <a:buNone/>
            </a:pPr>
            <a:endParaRPr lang="en-US" dirty="0" smtClean="0"/>
          </a:p>
        </p:txBody>
      </p:sp>
      <p:sp>
        <p:nvSpPr>
          <p:cNvPr id="4" name="Slide Number Placeholder 3"/>
          <p:cNvSpPr>
            <a:spLocks noGrp="1"/>
          </p:cNvSpPr>
          <p:nvPr>
            <p:ph type="sldNum" sz="quarter" idx="4"/>
          </p:nvPr>
        </p:nvSpPr>
        <p:spPr/>
        <p:txBody>
          <a:bodyPr/>
          <a:lstStyle/>
          <a:p>
            <a:pPr algn="l"/>
            <a:fld id="{020EDDED-708C-47C4-A8EB-CD8AA8CA6A97}" type="slidenum">
              <a:rPr lang="en-US" smtClean="0">
                <a:solidFill>
                  <a:srgbClr val="000000">
                    <a:tint val="75000"/>
                  </a:srgbClr>
                </a:solidFill>
              </a:rPr>
              <a:pPr algn="l"/>
              <a:t>14</a:t>
            </a:fld>
            <a:endParaRPr lang="en-US" dirty="0">
              <a:solidFill>
                <a:srgbClr val="000000">
                  <a:tint val="75000"/>
                </a:srgbClr>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Select Media With Intention</a:t>
            </a:r>
            <a:endParaRPr lang="en-US" dirty="0">
              <a:solidFill>
                <a:srgbClr val="FF0000"/>
              </a:solidFill>
            </a:endParaRPr>
          </a:p>
        </p:txBody>
      </p:sp>
      <p:sp>
        <p:nvSpPr>
          <p:cNvPr id="4" name="Slide Number Placeholder 3"/>
          <p:cNvSpPr>
            <a:spLocks noGrp="1"/>
          </p:cNvSpPr>
          <p:nvPr>
            <p:ph type="sldNum" sz="quarter" idx="4"/>
          </p:nvPr>
        </p:nvSpPr>
        <p:spPr/>
        <p:txBody>
          <a:bodyPr/>
          <a:lstStyle/>
          <a:p>
            <a:pPr algn="l"/>
            <a:fld id="{020EDDED-708C-47C4-A8EB-CD8AA8CA6A97}" type="slidenum">
              <a:rPr lang="en-US" smtClean="0">
                <a:solidFill>
                  <a:srgbClr val="000000">
                    <a:tint val="75000"/>
                  </a:srgbClr>
                </a:solidFill>
              </a:rPr>
              <a:pPr algn="l"/>
              <a:t>15</a:t>
            </a:fld>
            <a:endParaRPr lang="en-US" dirty="0">
              <a:solidFill>
                <a:srgbClr val="000000">
                  <a:tint val="75000"/>
                </a:srgbClr>
              </a:solidFill>
            </a:endParaRPr>
          </a:p>
        </p:txBody>
      </p:sp>
      <p:pic>
        <p:nvPicPr>
          <p:cNvPr id="1026" name="Picture 2">
            <a:hlinkClick r:id="rId3"/>
          </p:cNvPr>
          <p:cNvPicPr>
            <a:picLocks noChangeAspect="1" noChangeArrowheads="1"/>
          </p:cNvPicPr>
          <p:nvPr/>
        </p:nvPicPr>
        <p:blipFill>
          <a:blip r:embed="rId4" cstate="print"/>
          <a:srcRect/>
          <a:stretch>
            <a:fillRect/>
          </a:stretch>
        </p:blipFill>
        <p:spPr bwMode="auto">
          <a:xfrm>
            <a:off x="685800" y="1676400"/>
            <a:ext cx="7226078" cy="40528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Best Practices for Screen Time </a:t>
            </a:r>
            <a:endParaRPr lang="en-US" dirty="0"/>
          </a:p>
        </p:txBody>
      </p:sp>
      <p:sp>
        <p:nvSpPr>
          <p:cNvPr id="3" name="Content Placeholder 2"/>
          <p:cNvSpPr>
            <a:spLocks noGrp="1"/>
          </p:cNvSpPr>
          <p:nvPr>
            <p:ph idx="1"/>
          </p:nvPr>
        </p:nvSpPr>
        <p:spPr>
          <a:xfrm>
            <a:off x="152400" y="1371600"/>
            <a:ext cx="7696200" cy="4876800"/>
          </a:xfrm>
        </p:spPr>
        <p:txBody>
          <a:bodyPr/>
          <a:lstStyle/>
          <a:p>
            <a:r>
              <a:rPr lang="en-US" sz="2800" b="1" dirty="0" smtClean="0"/>
              <a:t>Don’t </a:t>
            </a:r>
            <a:r>
              <a:rPr lang="en-US" sz="2800" b="1" dirty="0"/>
              <a:t>allow any screen time for children less than two years</a:t>
            </a:r>
            <a:r>
              <a:rPr lang="en-US" sz="2800" b="1" dirty="0" smtClean="0"/>
              <a:t>.</a:t>
            </a:r>
            <a:endParaRPr lang="en-US" sz="2800" dirty="0"/>
          </a:p>
          <a:p>
            <a:pPr lvl="1"/>
            <a:r>
              <a:rPr lang="en-US" sz="2400" dirty="0" smtClean="0"/>
              <a:t>Babies </a:t>
            </a:r>
            <a:r>
              <a:rPr lang="en-US" sz="2400" dirty="0"/>
              <a:t>and even toddlers (up to two years old) shouldn’t get any screen time at all, according to the American Academy of </a:t>
            </a:r>
            <a:r>
              <a:rPr lang="en-US" sz="2400" dirty="0" smtClean="0"/>
              <a:t>Pediatrics</a:t>
            </a:r>
            <a:endParaRPr lang="en-US" sz="2400" dirty="0"/>
          </a:p>
          <a:p>
            <a:pPr lvl="1"/>
            <a:r>
              <a:rPr lang="en-US" sz="2400" dirty="0" smtClean="0"/>
              <a:t>Activities </a:t>
            </a:r>
            <a:r>
              <a:rPr lang="en-US" sz="2400" dirty="0"/>
              <a:t>that are active, social, and engage a child’s senses – such as touching, exploring, and playing – are much more </a:t>
            </a:r>
            <a:r>
              <a:rPr lang="en-US" sz="2400" dirty="0" smtClean="0"/>
              <a:t>beneficial for brain development </a:t>
            </a:r>
            <a:r>
              <a:rPr lang="en-US" sz="2400" dirty="0"/>
              <a:t>than watching </a:t>
            </a:r>
            <a:r>
              <a:rPr lang="en-US" sz="2400" dirty="0" smtClean="0"/>
              <a:t>television</a:t>
            </a:r>
            <a:r>
              <a:rPr lang="en-US" sz="2400" dirty="0"/>
              <a:t> </a:t>
            </a:r>
          </a:p>
          <a:p>
            <a:endParaRPr lang="en-US" dirty="0"/>
          </a:p>
        </p:txBody>
      </p:sp>
      <p:sp>
        <p:nvSpPr>
          <p:cNvPr id="4" name="Slide Number Placeholder 3"/>
          <p:cNvSpPr>
            <a:spLocks noGrp="1"/>
          </p:cNvSpPr>
          <p:nvPr>
            <p:ph type="sldNum" sz="quarter" idx="4"/>
          </p:nvPr>
        </p:nvSpPr>
        <p:spPr/>
        <p:txBody>
          <a:bodyPr/>
          <a:lstStyle/>
          <a:p>
            <a:pPr algn="l"/>
            <a:fld id="{020EDDED-708C-47C4-A8EB-CD8AA8CA6A97}" type="slidenum">
              <a:rPr lang="en-US" smtClean="0">
                <a:solidFill>
                  <a:srgbClr val="000000">
                    <a:tint val="75000"/>
                  </a:srgbClr>
                </a:solidFill>
              </a:rPr>
              <a:pPr algn="l"/>
              <a:t>16</a:t>
            </a:fld>
            <a:endParaRPr lang="en-US" dirty="0">
              <a:solidFill>
                <a:srgbClr val="000000">
                  <a:tint val="75000"/>
                </a:srgbClr>
              </a:solidFill>
            </a:endParaRPr>
          </a:p>
        </p:txBody>
      </p:sp>
    </p:spTree>
    <p:extLst>
      <p:ext uri="{BB962C8B-B14F-4D97-AF65-F5344CB8AC3E}">
        <p14:creationId xmlns:p14="http://schemas.microsoft.com/office/powerpoint/2010/main" val="49285168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Best Practices for Screen Time </a:t>
            </a:r>
            <a:endParaRPr lang="en-US" dirty="0"/>
          </a:p>
        </p:txBody>
      </p:sp>
      <p:sp>
        <p:nvSpPr>
          <p:cNvPr id="3" name="Content Placeholder 2"/>
          <p:cNvSpPr>
            <a:spLocks noGrp="1"/>
          </p:cNvSpPr>
          <p:nvPr>
            <p:ph idx="1"/>
          </p:nvPr>
        </p:nvSpPr>
        <p:spPr>
          <a:xfrm>
            <a:off x="152400" y="1371600"/>
            <a:ext cx="7543800" cy="5105400"/>
          </a:xfrm>
        </p:spPr>
        <p:txBody>
          <a:bodyPr/>
          <a:lstStyle/>
          <a:p>
            <a:r>
              <a:rPr lang="en-US" b="1" dirty="0" smtClean="0"/>
              <a:t>Limit </a:t>
            </a:r>
            <a:r>
              <a:rPr lang="en-US" b="1" dirty="0"/>
              <a:t>total screen time in ECE for children two years and older to no more than 30 minutes </a:t>
            </a:r>
            <a:r>
              <a:rPr lang="en-US" b="1" u="sng" dirty="0"/>
              <a:t>per week for educational or physical activity purposes only.</a:t>
            </a:r>
            <a:r>
              <a:rPr lang="en-US" b="1" dirty="0"/>
              <a:t> </a:t>
            </a:r>
            <a:endParaRPr lang="en-US" dirty="0"/>
          </a:p>
          <a:p>
            <a:pPr lvl="1"/>
            <a:r>
              <a:rPr lang="en-US" dirty="0"/>
              <a:t>The American Academy of Pediatrics recommends one hour or less of total screen time each day for children older than </a:t>
            </a:r>
            <a:r>
              <a:rPr lang="en-US" dirty="0" smtClean="0"/>
              <a:t>two</a:t>
            </a:r>
          </a:p>
          <a:p>
            <a:pPr lvl="1"/>
            <a:r>
              <a:rPr lang="en-US" dirty="0" smtClean="0"/>
              <a:t>On </a:t>
            </a:r>
            <a:r>
              <a:rPr lang="en-US" dirty="0"/>
              <a:t>average, preschool aged children watch about 4 hours of screen time, with the majority of it being watched at </a:t>
            </a:r>
            <a:r>
              <a:rPr lang="en-US" dirty="0" smtClean="0"/>
              <a:t>home</a:t>
            </a:r>
            <a:r>
              <a:rPr lang="en-US" dirty="0"/>
              <a:t>  </a:t>
            </a:r>
            <a:endParaRPr lang="en-US" dirty="0" smtClean="0"/>
          </a:p>
          <a:p>
            <a:pPr lvl="1"/>
            <a:r>
              <a:rPr lang="en-US" dirty="0" smtClean="0"/>
              <a:t>It’s </a:t>
            </a:r>
            <a:r>
              <a:rPr lang="en-US" dirty="0"/>
              <a:t>best to minimize screen time in ECE, to no more than 30 minutes per week to reduce the total amount of time children spend in front of </a:t>
            </a:r>
            <a:r>
              <a:rPr lang="en-US" dirty="0" smtClean="0"/>
              <a:t>screens</a:t>
            </a:r>
          </a:p>
          <a:p>
            <a:pPr lvl="1"/>
            <a:r>
              <a:rPr lang="en-US" u="sng" dirty="0" smtClean="0"/>
              <a:t>Many </a:t>
            </a:r>
            <a:r>
              <a:rPr lang="en-US" u="sng" dirty="0"/>
              <a:t>programs choose not to have any screen time for any </a:t>
            </a:r>
            <a:r>
              <a:rPr lang="en-US" u="sng" dirty="0" smtClean="0"/>
              <a:t>children</a:t>
            </a:r>
            <a:endParaRPr lang="en-US" dirty="0"/>
          </a:p>
          <a:p>
            <a:endParaRPr lang="en-US" dirty="0"/>
          </a:p>
        </p:txBody>
      </p:sp>
      <p:sp>
        <p:nvSpPr>
          <p:cNvPr id="4" name="Slide Number Placeholder 3"/>
          <p:cNvSpPr>
            <a:spLocks noGrp="1"/>
          </p:cNvSpPr>
          <p:nvPr>
            <p:ph type="sldNum" sz="quarter" idx="4"/>
          </p:nvPr>
        </p:nvSpPr>
        <p:spPr/>
        <p:txBody>
          <a:bodyPr/>
          <a:lstStyle/>
          <a:p>
            <a:pPr algn="l"/>
            <a:fld id="{020EDDED-708C-47C4-A8EB-CD8AA8CA6A97}" type="slidenum">
              <a:rPr lang="en-US" smtClean="0">
                <a:solidFill>
                  <a:srgbClr val="000000">
                    <a:tint val="75000"/>
                  </a:srgbClr>
                </a:solidFill>
              </a:rPr>
              <a:pPr algn="l"/>
              <a:t>17</a:t>
            </a:fld>
            <a:endParaRPr lang="en-US" dirty="0">
              <a:solidFill>
                <a:srgbClr val="000000">
                  <a:tint val="75000"/>
                </a:srgbClr>
              </a:solidFill>
            </a:endParaRPr>
          </a:p>
        </p:txBody>
      </p:sp>
    </p:spTree>
    <p:extLst>
      <p:ext uri="{BB962C8B-B14F-4D97-AF65-F5344CB8AC3E}">
        <p14:creationId xmlns:p14="http://schemas.microsoft.com/office/powerpoint/2010/main" val="156611072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Best Practices for Screen Time </a:t>
            </a:r>
            <a:endParaRPr lang="en-US" dirty="0"/>
          </a:p>
        </p:txBody>
      </p:sp>
      <p:sp>
        <p:nvSpPr>
          <p:cNvPr id="3" name="Content Placeholder 2"/>
          <p:cNvSpPr>
            <a:spLocks noGrp="1"/>
          </p:cNvSpPr>
          <p:nvPr>
            <p:ph idx="1"/>
          </p:nvPr>
        </p:nvSpPr>
        <p:spPr>
          <a:xfrm>
            <a:off x="152400" y="1371600"/>
            <a:ext cx="7543800" cy="4876800"/>
          </a:xfrm>
        </p:spPr>
        <p:txBody>
          <a:bodyPr/>
          <a:lstStyle/>
          <a:p>
            <a:r>
              <a:rPr lang="en-US" sz="2800" b="1" dirty="0" smtClean="0"/>
              <a:t>Screen </a:t>
            </a:r>
            <a:r>
              <a:rPr lang="en-US" sz="2800" b="1" dirty="0"/>
              <a:t>time should not be utilized during meal or snack </a:t>
            </a:r>
            <a:r>
              <a:rPr lang="en-US" sz="2800" b="1" dirty="0" smtClean="0"/>
              <a:t>time</a:t>
            </a:r>
            <a:endParaRPr lang="en-US" sz="2800" dirty="0"/>
          </a:p>
          <a:p>
            <a:pPr lvl="1"/>
            <a:r>
              <a:rPr lang="en-US" sz="2400" dirty="0"/>
              <a:t>Socializing during meals and </a:t>
            </a:r>
            <a:r>
              <a:rPr lang="en-US" sz="2400" dirty="0" smtClean="0"/>
              <a:t>snacks is </a:t>
            </a:r>
            <a:r>
              <a:rPr lang="en-US" sz="2400" dirty="0"/>
              <a:t>an important part of </a:t>
            </a:r>
            <a:r>
              <a:rPr lang="en-US" sz="2400" dirty="0" smtClean="0"/>
              <a:t>children's </a:t>
            </a:r>
            <a:r>
              <a:rPr lang="en-US" sz="2400" dirty="0"/>
              <a:t>healthy development and is an opportunity for positive role </a:t>
            </a:r>
            <a:r>
              <a:rPr lang="en-US" sz="2400" dirty="0" smtClean="0"/>
              <a:t>modeling</a:t>
            </a:r>
            <a:endParaRPr lang="en-US" sz="2400" dirty="0"/>
          </a:p>
          <a:p>
            <a:pPr lvl="1"/>
            <a:r>
              <a:rPr lang="en-US" sz="2400" dirty="0"/>
              <a:t>Time during meals should be spent modeling appropriate eating behaviors and </a:t>
            </a:r>
            <a:r>
              <a:rPr lang="en-US" sz="2400" dirty="0" smtClean="0"/>
              <a:t>habits</a:t>
            </a:r>
            <a:r>
              <a:rPr lang="en-US" sz="2400" dirty="0"/>
              <a:t>, encouraging children to try new foods, talking about nutrition, and supporting the development of children’s gross and fine motor skills (e.g., self-serving of food</a:t>
            </a:r>
            <a:r>
              <a:rPr lang="en-US" sz="2400" dirty="0" smtClean="0"/>
              <a:t>)</a:t>
            </a:r>
            <a:endParaRPr lang="en-US" sz="2400" dirty="0"/>
          </a:p>
          <a:p>
            <a:endParaRPr lang="en-US" dirty="0"/>
          </a:p>
        </p:txBody>
      </p:sp>
      <p:sp>
        <p:nvSpPr>
          <p:cNvPr id="4" name="Slide Number Placeholder 3"/>
          <p:cNvSpPr>
            <a:spLocks noGrp="1"/>
          </p:cNvSpPr>
          <p:nvPr>
            <p:ph type="sldNum" sz="quarter" idx="4"/>
          </p:nvPr>
        </p:nvSpPr>
        <p:spPr/>
        <p:txBody>
          <a:bodyPr/>
          <a:lstStyle/>
          <a:p>
            <a:pPr algn="l"/>
            <a:fld id="{020EDDED-708C-47C4-A8EB-CD8AA8CA6A97}" type="slidenum">
              <a:rPr lang="en-US" smtClean="0">
                <a:solidFill>
                  <a:srgbClr val="000000">
                    <a:tint val="75000"/>
                  </a:srgbClr>
                </a:solidFill>
              </a:rPr>
              <a:pPr algn="l"/>
              <a:t>18</a:t>
            </a:fld>
            <a:endParaRPr lang="en-US" dirty="0">
              <a:solidFill>
                <a:srgbClr val="000000">
                  <a:tint val="75000"/>
                </a:srgbClr>
              </a:solidFill>
            </a:endParaRPr>
          </a:p>
        </p:txBody>
      </p:sp>
    </p:spTree>
    <p:extLst>
      <p:ext uri="{BB962C8B-B14F-4D97-AF65-F5344CB8AC3E}">
        <p14:creationId xmlns:p14="http://schemas.microsoft.com/office/powerpoint/2010/main" val="369448277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Best Practices for Screen Time </a:t>
            </a:r>
            <a:endParaRPr lang="en-US" dirty="0"/>
          </a:p>
        </p:txBody>
      </p:sp>
      <p:sp>
        <p:nvSpPr>
          <p:cNvPr id="3" name="Content Placeholder 2"/>
          <p:cNvSpPr>
            <a:spLocks noGrp="1"/>
          </p:cNvSpPr>
          <p:nvPr>
            <p:ph idx="1"/>
          </p:nvPr>
        </p:nvSpPr>
        <p:spPr>
          <a:xfrm>
            <a:off x="304800" y="1371600"/>
            <a:ext cx="7391400" cy="4876800"/>
          </a:xfrm>
        </p:spPr>
        <p:txBody>
          <a:bodyPr/>
          <a:lstStyle/>
          <a:p>
            <a:r>
              <a:rPr lang="en-US" sz="2800" b="1" dirty="0" smtClean="0"/>
              <a:t>Ensure </a:t>
            </a:r>
            <a:r>
              <a:rPr lang="en-US" sz="2800" b="1" dirty="0"/>
              <a:t>that any screen media used is free of advertising and brand placement </a:t>
            </a:r>
            <a:endParaRPr lang="en-US" sz="2800" dirty="0"/>
          </a:p>
          <a:p>
            <a:pPr lvl="1"/>
            <a:r>
              <a:rPr lang="en-US" sz="2400" dirty="0" smtClean="0"/>
              <a:t>Advertising </a:t>
            </a:r>
            <a:r>
              <a:rPr lang="en-US" sz="2400" dirty="0"/>
              <a:t>influences the food consumption of young children, and for everyone one-hour increase in TV viewing per day, children drink more sugar-sweetened beverages, eat more fast food, and consume more calories </a:t>
            </a:r>
            <a:r>
              <a:rPr lang="en-US" sz="2400" dirty="0" smtClean="0"/>
              <a:t>overall</a:t>
            </a:r>
            <a:endParaRPr lang="en-US" sz="2400" dirty="0"/>
          </a:p>
          <a:p>
            <a:pPr lvl="1"/>
            <a:r>
              <a:rPr lang="en-US" sz="2400" i="1" dirty="0"/>
              <a:t>Be sure to review all media prior to use to make sure it is free of all advertising and </a:t>
            </a:r>
            <a:r>
              <a:rPr lang="en-US" sz="2400" i="1" dirty="0" smtClean="0"/>
              <a:t>branding</a:t>
            </a:r>
            <a:endParaRPr lang="en-US" sz="2400" dirty="0"/>
          </a:p>
          <a:p>
            <a:endParaRPr lang="en-US" dirty="0"/>
          </a:p>
        </p:txBody>
      </p:sp>
      <p:sp>
        <p:nvSpPr>
          <p:cNvPr id="4" name="Slide Number Placeholder 3"/>
          <p:cNvSpPr>
            <a:spLocks noGrp="1"/>
          </p:cNvSpPr>
          <p:nvPr>
            <p:ph type="sldNum" sz="quarter" idx="4"/>
          </p:nvPr>
        </p:nvSpPr>
        <p:spPr/>
        <p:txBody>
          <a:bodyPr/>
          <a:lstStyle/>
          <a:p>
            <a:pPr algn="l"/>
            <a:fld id="{020EDDED-708C-47C4-A8EB-CD8AA8CA6A97}" type="slidenum">
              <a:rPr lang="en-US" smtClean="0">
                <a:solidFill>
                  <a:srgbClr val="000000">
                    <a:tint val="75000"/>
                  </a:srgbClr>
                </a:solidFill>
              </a:rPr>
              <a:pPr algn="l"/>
              <a:t>19</a:t>
            </a:fld>
            <a:endParaRPr lang="en-US" dirty="0">
              <a:solidFill>
                <a:srgbClr val="000000">
                  <a:tint val="75000"/>
                </a:srgbClr>
              </a:solidFill>
            </a:endParaRPr>
          </a:p>
        </p:txBody>
      </p:sp>
    </p:spTree>
    <p:extLst>
      <p:ext uri="{BB962C8B-B14F-4D97-AF65-F5344CB8AC3E}">
        <p14:creationId xmlns:p14="http://schemas.microsoft.com/office/powerpoint/2010/main" val="3206618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Acknowledgements </a:t>
            </a:r>
            <a:endParaRPr lang="en-US" dirty="0"/>
          </a:p>
        </p:txBody>
      </p:sp>
      <p:sp>
        <p:nvSpPr>
          <p:cNvPr id="3" name="Content Placeholder 2"/>
          <p:cNvSpPr>
            <a:spLocks noGrp="1"/>
          </p:cNvSpPr>
          <p:nvPr>
            <p:ph idx="1"/>
          </p:nvPr>
        </p:nvSpPr>
        <p:spPr/>
        <p:txBody>
          <a:bodyPr/>
          <a:lstStyle/>
          <a:p>
            <a:pPr algn="ctr">
              <a:buNone/>
            </a:pPr>
            <a:r>
              <a:rPr lang="en-US" dirty="0" smtClean="0"/>
              <a:t>A special thank you to:</a:t>
            </a:r>
          </a:p>
          <a:p>
            <a:pPr algn="ctr">
              <a:buNone/>
            </a:pPr>
            <a:endParaRPr lang="en-US" dirty="0" smtClean="0"/>
          </a:p>
          <a:p>
            <a:r>
              <a:rPr lang="en-US" b="1" spc="-100" dirty="0" smtClean="0"/>
              <a:t>Centers for Disease Control and Prevention (CDC)</a:t>
            </a:r>
          </a:p>
          <a:p>
            <a:pPr lvl="1"/>
            <a:r>
              <a:rPr lang="en-US" dirty="0" smtClean="0"/>
              <a:t>For generous funding support and expertise</a:t>
            </a:r>
          </a:p>
          <a:p>
            <a:r>
              <a:rPr lang="en-US" b="1" spc="-100" dirty="0" smtClean="0"/>
              <a:t>Nemours</a:t>
            </a:r>
            <a:r>
              <a:rPr lang="en-US" spc="-100" dirty="0" smtClean="0"/>
              <a:t> </a:t>
            </a:r>
          </a:p>
          <a:p>
            <a:pPr lvl="1"/>
            <a:r>
              <a:rPr lang="en-US" dirty="0" smtClean="0"/>
              <a:t>For their expertise, materials, support, and time spent on the project’s implementation</a:t>
            </a:r>
          </a:p>
          <a:p>
            <a:r>
              <a:rPr lang="en-US" b="1" spc="-100" dirty="0" smtClean="0"/>
              <a:t>Gretchen Swanson Center for</a:t>
            </a:r>
            <a:r>
              <a:rPr lang="en-US" b="1" dirty="0" smtClean="0"/>
              <a:t> Nutrition</a:t>
            </a:r>
          </a:p>
          <a:p>
            <a:pPr lvl="1"/>
            <a:r>
              <a:rPr lang="en-US" dirty="0" smtClean="0"/>
              <a:t>For the evaluation component of this national effort</a:t>
            </a:r>
          </a:p>
          <a:p>
            <a:pPr>
              <a:buNone/>
            </a:pPr>
            <a:endParaRPr lang="en-US" dirty="0" smtClean="0"/>
          </a:p>
        </p:txBody>
      </p:sp>
      <p:sp>
        <p:nvSpPr>
          <p:cNvPr id="5" name="Slide Number Placeholder 4"/>
          <p:cNvSpPr>
            <a:spLocks noGrp="1"/>
          </p:cNvSpPr>
          <p:nvPr>
            <p:ph type="sldNum" sz="quarter" idx="4"/>
          </p:nvPr>
        </p:nvSpPr>
        <p:spPr/>
        <p:txBody>
          <a:bodyPr/>
          <a:lstStyle/>
          <a:p>
            <a:pPr algn="l"/>
            <a:fld id="{020EDDED-708C-47C4-A8EB-CD8AA8CA6A97}" type="slidenum">
              <a:rPr lang="en-US" smtClean="0"/>
              <a:pPr algn="l"/>
              <a:t>2</a:t>
            </a:fld>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Best Practices for Screen Time </a:t>
            </a:r>
            <a:endParaRPr lang="en-US" dirty="0"/>
          </a:p>
        </p:txBody>
      </p:sp>
      <p:sp>
        <p:nvSpPr>
          <p:cNvPr id="3" name="Content Placeholder 2"/>
          <p:cNvSpPr>
            <a:spLocks noGrp="1"/>
          </p:cNvSpPr>
          <p:nvPr>
            <p:ph idx="1"/>
          </p:nvPr>
        </p:nvSpPr>
        <p:spPr>
          <a:xfrm>
            <a:off x="152400" y="1371600"/>
            <a:ext cx="7696200" cy="4876800"/>
          </a:xfrm>
        </p:spPr>
        <p:txBody>
          <a:bodyPr/>
          <a:lstStyle/>
          <a:p>
            <a:r>
              <a:rPr lang="en-US" sz="2800" b="1" dirty="0" smtClean="0"/>
              <a:t>Educate </a:t>
            </a:r>
            <a:r>
              <a:rPr lang="en-US" sz="2800" b="1" dirty="0"/>
              <a:t>parents on how to reduce screen time, or teach media literacy education* two times per year or </a:t>
            </a:r>
            <a:r>
              <a:rPr lang="en-US" sz="2800" b="1" dirty="0" smtClean="0"/>
              <a:t>more</a:t>
            </a:r>
            <a:r>
              <a:rPr lang="en-US" sz="2800" dirty="0"/>
              <a:t> </a:t>
            </a:r>
            <a:r>
              <a:rPr lang="en-US" sz="2000" dirty="0" smtClean="0"/>
              <a:t>*Education </a:t>
            </a:r>
            <a:r>
              <a:rPr lang="en-US" sz="2000" dirty="0"/>
              <a:t>opportunities can include special programs, newsletters, or information </a:t>
            </a:r>
            <a:r>
              <a:rPr lang="en-US" sz="2000" dirty="0" smtClean="0"/>
              <a:t>sheets</a:t>
            </a:r>
            <a:endParaRPr lang="en-US" sz="2800" dirty="0"/>
          </a:p>
          <a:p>
            <a:pPr lvl="1"/>
            <a:r>
              <a:rPr lang="en-US" sz="2400" dirty="0"/>
              <a:t>Many parents are not familiar with current screen time recommendations for </a:t>
            </a:r>
            <a:r>
              <a:rPr lang="en-US" sz="2400" dirty="0" smtClean="0"/>
              <a:t>children</a:t>
            </a:r>
          </a:p>
          <a:p>
            <a:pPr lvl="1"/>
            <a:r>
              <a:rPr lang="en-US" sz="2400" dirty="0"/>
              <a:t>It is important to educate parents about screen time, but also to </a:t>
            </a:r>
            <a:r>
              <a:rPr lang="en-US" sz="2400" dirty="0" smtClean="0"/>
              <a:t>partner </a:t>
            </a:r>
            <a:r>
              <a:rPr lang="en-US" sz="2400" dirty="0"/>
              <a:t>with them to ensure children are not being exposed to too much screen time throughout the day</a:t>
            </a:r>
          </a:p>
          <a:p>
            <a:pPr lvl="1"/>
            <a:r>
              <a:rPr lang="en-US" sz="2400" dirty="0" smtClean="0"/>
              <a:t>On </a:t>
            </a:r>
            <a:r>
              <a:rPr lang="en-US" sz="2400" dirty="0"/>
              <a:t>average, children under two spend about 45 minutes in front of screens daily, and preschool aged children spend about 4 hours a day in front of </a:t>
            </a:r>
            <a:r>
              <a:rPr lang="en-US" sz="2400" dirty="0" smtClean="0"/>
              <a:t>a screen </a:t>
            </a:r>
            <a:r>
              <a:rPr lang="en-US" sz="2400" dirty="0"/>
              <a:t>daily, most of which occurs at home.  </a:t>
            </a:r>
            <a:endParaRPr lang="en-US" sz="2400" dirty="0" smtClean="0"/>
          </a:p>
        </p:txBody>
      </p:sp>
      <p:sp>
        <p:nvSpPr>
          <p:cNvPr id="4" name="Slide Number Placeholder 3"/>
          <p:cNvSpPr>
            <a:spLocks noGrp="1"/>
          </p:cNvSpPr>
          <p:nvPr>
            <p:ph type="sldNum" sz="quarter" idx="4"/>
          </p:nvPr>
        </p:nvSpPr>
        <p:spPr/>
        <p:txBody>
          <a:bodyPr/>
          <a:lstStyle/>
          <a:p>
            <a:pPr algn="l"/>
            <a:fld id="{020EDDED-708C-47C4-A8EB-CD8AA8CA6A97}" type="slidenum">
              <a:rPr lang="en-US" smtClean="0">
                <a:solidFill>
                  <a:srgbClr val="000000">
                    <a:tint val="75000"/>
                  </a:srgbClr>
                </a:solidFill>
              </a:rPr>
              <a:pPr algn="l"/>
              <a:t>20</a:t>
            </a:fld>
            <a:endParaRPr lang="en-US" dirty="0">
              <a:solidFill>
                <a:srgbClr val="000000">
                  <a:tint val="75000"/>
                </a:srgbClr>
              </a:solidFill>
            </a:endParaRPr>
          </a:p>
        </p:txBody>
      </p:sp>
    </p:spTree>
    <p:extLst>
      <p:ext uri="{BB962C8B-B14F-4D97-AF65-F5344CB8AC3E}">
        <p14:creationId xmlns:p14="http://schemas.microsoft.com/office/powerpoint/2010/main" val="6918783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Screen Time In the Classroom </a:t>
            </a:r>
            <a:endParaRPr lang="en-US" dirty="0"/>
          </a:p>
        </p:txBody>
      </p:sp>
      <p:sp>
        <p:nvSpPr>
          <p:cNvPr id="3" name="Content Placeholder 2"/>
          <p:cNvSpPr>
            <a:spLocks noGrp="1"/>
          </p:cNvSpPr>
          <p:nvPr>
            <p:ph idx="1"/>
          </p:nvPr>
        </p:nvSpPr>
        <p:spPr>
          <a:xfrm>
            <a:off x="381000" y="1371600"/>
            <a:ext cx="7315200" cy="4876800"/>
          </a:xfrm>
        </p:spPr>
        <p:txBody>
          <a:bodyPr/>
          <a:lstStyle/>
          <a:p>
            <a:r>
              <a:rPr lang="en-US" sz="2800" b="1" dirty="0" smtClean="0"/>
              <a:t>Digital technology can support dual language learners </a:t>
            </a:r>
          </a:p>
          <a:p>
            <a:r>
              <a:rPr lang="en-US" sz="2800" b="1" dirty="0" smtClean="0"/>
              <a:t>Various forms of technology can be beneficial when working with children with special needs</a:t>
            </a:r>
          </a:p>
          <a:p>
            <a:r>
              <a:rPr lang="en-US" sz="2800" b="1" dirty="0" smtClean="0"/>
              <a:t>Include cameras, phones and radios in exploratory centers </a:t>
            </a:r>
          </a:p>
          <a:p>
            <a:pPr lvl="1"/>
            <a:r>
              <a:rPr lang="en-US" sz="2400" dirty="0" smtClean="0"/>
              <a:t>Children have the opportunity to explore various forms of technology and can enhance gross and fine motor skill development </a:t>
            </a:r>
          </a:p>
          <a:p>
            <a:pPr lvl="1">
              <a:buNone/>
            </a:pPr>
            <a:endParaRPr lang="en-US" dirty="0" smtClean="0"/>
          </a:p>
          <a:p>
            <a:pPr lvl="1">
              <a:buNone/>
            </a:pPr>
            <a:endParaRPr lang="en-US" dirty="0" smtClean="0"/>
          </a:p>
          <a:p>
            <a:pPr lvl="1">
              <a:buNone/>
            </a:pPr>
            <a:endParaRPr lang="en-US" dirty="0" smtClean="0"/>
          </a:p>
        </p:txBody>
      </p:sp>
      <p:sp>
        <p:nvSpPr>
          <p:cNvPr id="4" name="Slide Number Placeholder 3"/>
          <p:cNvSpPr>
            <a:spLocks noGrp="1"/>
          </p:cNvSpPr>
          <p:nvPr>
            <p:ph type="sldNum" sz="quarter" idx="4"/>
          </p:nvPr>
        </p:nvSpPr>
        <p:spPr/>
        <p:txBody>
          <a:bodyPr/>
          <a:lstStyle/>
          <a:p>
            <a:pPr algn="l"/>
            <a:fld id="{020EDDED-708C-47C4-A8EB-CD8AA8CA6A97}" type="slidenum">
              <a:rPr lang="en-US" smtClean="0">
                <a:solidFill>
                  <a:srgbClr val="000000">
                    <a:tint val="75000"/>
                  </a:srgbClr>
                </a:solidFill>
              </a:rPr>
              <a:pPr algn="l"/>
              <a:t>21</a:t>
            </a:fld>
            <a:endParaRPr lang="en-US" dirty="0">
              <a:solidFill>
                <a:srgbClr val="000000">
                  <a:tint val="75000"/>
                </a:srgbClr>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76200"/>
            <a:ext cx="8001000" cy="1295400"/>
          </a:xfrm>
        </p:spPr>
        <p:txBody>
          <a:bodyPr/>
          <a:lstStyle/>
          <a:p>
            <a:r>
              <a:rPr lang="en-US" dirty="0" smtClean="0"/>
              <a:t>Ways to     </a:t>
            </a:r>
            <a:r>
              <a:rPr lang="en-US" dirty="0" err="1" smtClean="0"/>
              <a:t>ut</a:t>
            </a:r>
            <a:r>
              <a:rPr lang="en-US" dirty="0" smtClean="0"/>
              <a:t> Down on </a:t>
            </a:r>
            <a:br>
              <a:rPr lang="en-US" dirty="0" smtClean="0"/>
            </a:br>
            <a:r>
              <a:rPr lang="en-US" dirty="0" smtClean="0"/>
              <a:t>Screen Time</a:t>
            </a:r>
            <a:endParaRPr lang="en-US" dirty="0"/>
          </a:p>
        </p:txBody>
      </p:sp>
      <p:sp>
        <p:nvSpPr>
          <p:cNvPr id="4" name="Slide Number Placeholder 3"/>
          <p:cNvSpPr>
            <a:spLocks noGrp="1"/>
          </p:cNvSpPr>
          <p:nvPr>
            <p:ph type="sldNum" sz="quarter" idx="4"/>
          </p:nvPr>
        </p:nvSpPr>
        <p:spPr/>
        <p:txBody>
          <a:bodyPr/>
          <a:lstStyle/>
          <a:p>
            <a:pPr algn="l"/>
            <a:fld id="{020EDDED-708C-47C4-A8EB-CD8AA8CA6A97}" type="slidenum">
              <a:rPr lang="en-US" smtClean="0">
                <a:solidFill>
                  <a:srgbClr val="000000">
                    <a:tint val="75000"/>
                  </a:srgbClr>
                </a:solidFill>
              </a:rPr>
              <a:pPr algn="l"/>
              <a:t>22</a:t>
            </a:fld>
            <a:endParaRPr lang="en-US" dirty="0">
              <a:solidFill>
                <a:srgbClr val="000000">
                  <a:tint val="75000"/>
                </a:srgbClr>
              </a:solidFill>
            </a:endParaRPr>
          </a:p>
        </p:txBody>
      </p:sp>
      <p:sp>
        <p:nvSpPr>
          <p:cNvPr id="6" name="Content Placeholder 5"/>
          <p:cNvSpPr>
            <a:spLocks noGrp="1"/>
          </p:cNvSpPr>
          <p:nvPr>
            <p:ph sz="half" idx="1"/>
          </p:nvPr>
        </p:nvSpPr>
        <p:spPr>
          <a:xfrm>
            <a:off x="152400" y="1524000"/>
            <a:ext cx="5105400" cy="5105400"/>
          </a:xfrm>
        </p:spPr>
        <p:txBody>
          <a:bodyPr/>
          <a:lstStyle/>
          <a:p>
            <a:r>
              <a:rPr lang="en-US" b="1" i="1" dirty="0" smtClean="0"/>
              <a:t>Nutrition and Wellness Tips for Young Children: Provider Handbook for the Child and Adult Care Food Program </a:t>
            </a:r>
            <a:r>
              <a:rPr lang="en-US" b="1" dirty="0" smtClean="0"/>
              <a:t>Activities to Limit Screen Time: </a:t>
            </a:r>
          </a:p>
          <a:p>
            <a:pPr lvl="1"/>
            <a:r>
              <a:rPr lang="en-US" sz="2000" dirty="0" smtClean="0"/>
              <a:t>Play music: have children create their own dances </a:t>
            </a:r>
          </a:p>
          <a:p>
            <a:pPr lvl="1"/>
            <a:r>
              <a:rPr lang="en-US" sz="2000" dirty="0" smtClean="0"/>
              <a:t>Organize puzzle time </a:t>
            </a:r>
          </a:p>
          <a:p>
            <a:pPr lvl="1"/>
            <a:r>
              <a:rPr lang="en-US" sz="2000" dirty="0" smtClean="0"/>
              <a:t>Conduct a “pretend play” activity </a:t>
            </a:r>
          </a:p>
          <a:p>
            <a:pPr lvl="1"/>
            <a:r>
              <a:rPr lang="en-US" sz="2000" dirty="0" smtClean="0"/>
              <a:t>Draw, color, create a sculpture or use </a:t>
            </a:r>
            <a:r>
              <a:rPr lang="en-US" sz="2000" dirty="0" err="1" smtClean="0"/>
              <a:t>playdough</a:t>
            </a:r>
            <a:r>
              <a:rPr lang="en-US" sz="2000" dirty="0" smtClean="0"/>
              <a:t> </a:t>
            </a:r>
          </a:p>
          <a:p>
            <a:pPr lvl="1"/>
            <a:r>
              <a:rPr lang="en-US" sz="2000" dirty="0" smtClean="0"/>
              <a:t>Provide a sack of special activities: put together a box containing activities children do not normally engage in </a:t>
            </a:r>
          </a:p>
          <a:p>
            <a:pPr lvl="1">
              <a:buNone/>
            </a:pPr>
            <a:endParaRPr lang="en-US" dirty="0"/>
          </a:p>
        </p:txBody>
      </p:sp>
      <p:pic>
        <p:nvPicPr>
          <p:cNvPr id="7" name="Picture 4" descr="S:\National Office of Policy and Prevention\Ofc Practice and Prev\Natl ECELC\Curriculum and Materials\Cohort 2 Program Binders UNDER DEVELOPMENT\FrontEnd Orders\ABCs of a Healthy Me Logo\PNG &amp; JPEG files to client\Letter C jade.jpg"/>
          <p:cNvPicPr>
            <a:picLocks noChangeAspect="1" noChangeArrowheads="1"/>
          </p:cNvPicPr>
          <p:nvPr/>
        </p:nvPicPr>
        <p:blipFill>
          <a:blip r:embed="rId2" cstate="print"/>
          <a:srcRect/>
          <a:stretch>
            <a:fillRect/>
          </a:stretch>
        </p:blipFill>
        <p:spPr bwMode="auto">
          <a:xfrm>
            <a:off x="2362200" y="97536"/>
            <a:ext cx="510851" cy="664464"/>
          </a:xfrm>
          <a:prstGeom prst="rect">
            <a:avLst/>
          </a:prstGeom>
          <a:noFill/>
        </p:spPr>
      </p:pic>
      <p:pic>
        <p:nvPicPr>
          <p:cNvPr id="9" name="Content Placeholder 8"/>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5257800" y="1524000"/>
            <a:ext cx="3396033" cy="4389120"/>
          </a:xfrm>
          <a:prstGeom prst="rect">
            <a:avLst/>
          </a:prstGeom>
          <a:ln w="57150">
            <a:solidFill>
              <a:srgbClr val="153765"/>
            </a:solidFill>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B050"/>
                </a:solidFill>
              </a:rPr>
              <a:t>“Go</a:t>
            </a:r>
            <a:r>
              <a:rPr lang="en-US" dirty="0" smtClean="0"/>
              <a:t>, </a:t>
            </a:r>
            <a:r>
              <a:rPr lang="en-US" dirty="0" smtClean="0">
                <a:solidFill>
                  <a:srgbClr val="FFC000"/>
                </a:solidFill>
              </a:rPr>
              <a:t>Slow</a:t>
            </a:r>
            <a:r>
              <a:rPr lang="en-US" dirty="0" smtClean="0"/>
              <a:t>, or </a:t>
            </a:r>
            <a:r>
              <a:rPr lang="en-US" dirty="0" smtClean="0">
                <a:solidFill>
                  <a:srgbClr val="FF0000"/>
                </a:solidFill>
              </a:rPr>
              <a:t>Whoa”</a:t>
            </a:r>
            <a:r>
              <a:rPr lang="en-US" dirty="0" smtClean="0"/>
              <a:t> Activity </a:t>
            </a:r>
            <a:endParaRPr lang="en-US" dirty="0"/>
          </a:p>
        </p:txBody>
      </p:sp>
      <p:sp>
        <p:nvSpPr>
          <p:cNvPr id="3" name="Content Placeholder 2"/>
          <p:cNvSpPr>
            <a:spLocks noGrp="1"/>
          </p:cNvSpPr>
          <p:nvPr>
            <p:ph idx="1"/>
          </p:nvPr>
        </p:nvSpPr>
        <p:spPr/>
        <p:txBody>
          <a:bodyPr/>
          <a:lstStyle/>
          <a:p>
            <a:r>
              <a:rPr lang="en-US" b="1" dirty="0" smtClean="0"/>
              <a:t>If the statement is:</a:t>
            </a:r>
          </a:p>
          <a:p>
            <a:pPr lvl="1"/>
            <a:r>
              <a:rPr lang="en-US" b="1" dirty="0" smtClean="0">
                <a:solidFill>
                  <a:srgbClr val="00B050"/>
                </a:solidFill>
              </a:rPr>
              <a:t>Recommended</a:t>
            </a:r>
            <a:r>
              <a:rPr lang="en-US" dirty="0" smtClean="0"/>
              <a:t>, participants will </a:t>
            </a:r>
            <a:r>
              <a:rPr lang="en-US" b="1" dirty="0" smtClean="0">
                <a:solidFill>
                  <a:srgbClr val="00B050"/>
                </a:solidFill>
              </a:rPr>
              <a:t>RUN</a:t>
            </a:r>
            <a:r>
              <a:rPr lang="en-US" dirty="0" smtClean="0"/>
              <a:t> in place</a:t>
            </a:r>
          </a:p>
          <a:p>
            <a:pPr lvl="1"/>
            <a:r>
              <a:rPr lang="en-US" b="1" dirty="0" smtClean="0">
                <a:solidFill>
                  <a:srgbClr val="FFC000"/>
                </a:solidFill>
              </a:rPr>
              <a:t>Limit</a:t>
            </a:r>
            <a:r>
              <a:rPr lang="en-US" dirty="0" smtClean="0"/>
              <a:t>, you will </a:t>
            </a:r>
            <a:r>
              <a:rPr lang="en-US" b="1" dirty="0" smtClean="0">
                <a:solidFill>
                  <a:srgbClr val="FFC000"/>
                </a:solidFill>
              </a:rPr>
              <a:t>MARCH</a:t>
            </a:r>
            <a:r>
              <a:rPr lang="en-US" dirty="0" smtClean="0"/>
              <a:t> in place</a:t>
            </a:r>
          </a:p>
          <a:p>
            <a:pPr lvl="1"/>
            <a:r>
              <a:rPr lang="en-US" b="1" dirty="0" smtClean="0">
                <a:solidFill>
                  <a:srgbClr val="FF0000"/>
                </a:solidFill>
              </a:rPr>
              <a:t>Not recommended</a:t>
            </a:r>
            <a:r>
              <a:rPr lang="en-US" dirty="0" smtClean="0"/>
              <a:t>, you will </a:t>
            </a:r>
            <a:r>
              <a:rPr lang="en-US" b="1" dirty="0" smtClean="0">
                <a:solidFill>
                  <a:srgbClr val="FF0000"/>
                </a:solidFill>
              </a:rPr>
              <a:t>STAND</a:t>
            </a:r>
            <a:r>
              <a:rPr lang="en-US" dirty="0" smtClean="0"/>
              <a:t> in place</a:t>
            </a:r>
            <a:endParaRPr lang="en-US" dirty="0"/>
          </a:p>
        </p:txBody>
      </p:sp>
      <p:sp>
        <p:nvSpPr>
          <p:cNvPr id="4" name="Slide Number Placeholder 3"/>
          <p:cNvSpPr>
            <a:spLocks noGrp="1"/>
          </p:cNvSpPr>
          <p:nvPr>
            <p:ph type="sldNum" sz="quarter" idx="4"/>
          </p:nvPr>
        </p:nvSpPr>
        <p:spPr/>
        <p:txBody>
          <a:bodyPr/>
          <a:lstStyle/>
          <a:p>
            <a:pPr algn="l"/>
            <a:fld id="{020EDDED-708C-47C4-A8EB-CD8AA8CA6A97}" type="slidenum">
              <a:rPr lang="en-US" smtClean="0">
                <a:solidFill>
                  <a:srgbClr val="000000">
                    <a:tint val="75000"/>
                  </a:srgbClr>
                </a:solidFill>
              </a:rPr>
              <a:pPr algn="l"/>
              <a:t>23</a:t>
            </a:fld>
            <a:endParaRPr lang="en-US" dirty="0">
              <a:solidFill>
                <a:srgbClr val="000000">
                  <a:tint val="75000"/>
                </a:srgbClr>
              </a:solidFill>
            </a:endParaRPr>
          </a:p>
        </p:txBody>
      </p:sp>
      <p:sp>
        <p:nvSpPr>
          <p:cNvPr id="45058" name="AutoShape 2" descr="data:image/jpeg;base64,/9j/4AAQSkZJRgABAQAAAQABAAD/2wCEAAkGBxISEBISDxIRDxAQExUWFQ8QEg8UEBQUFRUYFxUSFRQYHCggGBolHRQUIjEiJSkuLjAuGB8zRDMtNyguLysBCgoKDg0OGxAQGDQlHiQwLC0wNDQsLCw3LDcsNy8rNzcsNywsNC43NDI3LDQ0Lyw0LzAsNSw3LDYsLDcwNDcyN//AABEIAPEA0QMBIgACEQEDEQH/xAAcAAEAAgMBAQEAAAAAAAAAAAAABQYCBAcDCAH/xABMEAABAwIBBQkMBwcDBAMAAAABAAIDBBEFBhIhMUEHE1FhcYGRsdEUIiMyMzRSU3OCobIXQlSSk8HhJGJypNLT8AgWlBWzwvF0g6L/xAAbAQEAAwEBAQEAAAAAAAAAAAAAAwUGBAECB//EACwRAQACAgEDAgMIAwAAAAAAAAABAgMRBAUhMRJRQWHwBhMUIjJxgbGRodH/2gAMAwEAAhEDEQA/AO4oiICIiAiIgIiICIq7lnlpSYZEH1TyXvvvcDLGWQjgGwcLjYc9ggsSL5rx3dlxCqcRAW0EOxkNnSkfvSuHxaGqv/8AUZZjeeWWc67zSSSHpeSg+shIDqIPOFkvmnC8020DoCu2DVcrLb1NIzia92b93UUHYEVTw3KKVtu6GiVvrGAB44yNR5rKz01Q2RofG4OadRH+aCg9UREBERAREQEREBERAREQEREBERAREQFhLK1oLnkNaNbnEADlJXhilcyngmnkvvcET5X5ou7NjaXOsNpsCvn7KvdYqqylqIN4p44J2kDRK6VrCbi7s6xdoGnNQd3xHKCmhhlmdNEWwxveQ2RhcQxpcQADpOjUvkjKbGKiuqpKmoznPkdobY5rGfVjbwNA0fHWSscOMYe0PBGdezm2uCOHQpjwPpP6P0QVZsbh9V3QVv0szhrDhzFTXgfSf0fongfSf0fogyoa4tVowzGwLXcBzhVXwPpP6P0TwPpP6P0QdQpMo2WsXt+8FN5LZURx1DWGRgjmOaQXNsHHxXa+Gw5+JcTtD6T+j9F+tbDcd8/oHYg+ro6yN2hskbidjXtPUV7rguTNY6CJ8zA0vgY+RocDml0YLgDaxtoCtW59umzVtSIKqKJu+EiN8AeLODS4h4c43BAOkajy6A6giIgIiICIiAiIgIiIC5Zi+VNUypnY2ZwayaRoFo9Aa8gDVxLqa4PlW4x19U12g7+93M857fg4IJ0ZW1fr3dEf9KzGVlX693RH2KmtqV6NqUFxGVVV693QzsWYypqvXu6I+xU8VXGtOoxEu0DQ3rQT2VWVtTJSVMe/OLHQStdoZ3wMbgRq1LkR8h7oVvxObwE3spPkKqB8h7oQeEXjx8/UpFR0Xjx8/UpSJlzZAjiLtXStxlENq2I4wBoXtBHnGy4MvLneqNbwfs/T0Rfk+fbxr92qKIHUPge1eU2HkaRdXTDcKuBoW5U4PYal5XPljvPd95+l8G35aRNZ/eZ/vbmTmka1+x+MOUdancaw7NuRo/zWoOMd8OUda7aXi8bhmOVxb8bJ6L/x84X7DfM6n2E3yOUBkZVOimbJG7Nex5IcLaLsI28RKn8N8zqfYTfI5VbAHWueB35L7czpwyuq/Xu+7H/SsxlbV+vd0R9ipoqVmKlBcRlZV+vd0R9iyGVdV693RH2KnipWYqUFwGVNV653QzsVmyJxaWd8olkLw1rSAQ3Rcm+ocS5YKlX/AHK7uNS/6oEbb8ffE/l0oOgoiICIiAuZ7rmTTnDu6AZxjbadg15g8WUfw6jxWOwrpi/CEHy62pWfdVtZV53SNzh0WfVYcwui0ukpGC7o+F8TRrZ+6NI2aNA5K6rvt0IJmWuLuRYidRAnXoJ0G/XTeCk9m/5SoA+Q90LeqZvBv/gd1FaJ8h7oQeEXjx8/UpehPhLcAv2daiIvHj5+pSNC607uNg61FmmYxzp3dNrW3Lxxbxv+kytrDj361QsmOsbhVEP0a0bjToeCStFrqUxOdhbo0Kg0OK22rZnxm41qeMkaVF+Hab7eGOuBuqWx3f24HW6Cp+rqS88SrlObySHYZTbpU/Etu0qz7Q4orixzPncw6HhvmdT7Cb5HKo4W6zHHgP5K3Yb5nU+wm+RyplKbQyHjH5LuZVvipWYqVBioWYqUE4KlZipUEKlbmGQy1ErIadjpZZDZsbNZ4TwADaToCCZoy+V7I4ml8kjg1rG6yTsXfMk8EFHSsiuHSHvpHjU6Q67cQsAOIKHyAyHZQM3yUtlrHizpBfMjB1xx32cLtZ4hoVxQEREBERAREQFy3dK3K2VIfVYc1sVVpc+AWbFOdZI2MkPDqJ12vnLqSIPjKTOa5zXhzHsJa5jgQ5rgbFrgdIIIIsvwSLqH+obBGRVVPVxjN7qa5kthoMkWbmvPGWut/wDWFyUSINmWTvXch6lkfIe6FqPfoPIVtnyHuhB4RePHz9S3ibOa8bNB5CtGLx4+fqUivJjcal9UvNLRavmO6UhkuvVRUD7aNi3Y5lV5cFqT8m96f1TFyKxG9W9mwiwEgWL5wOwa1DFLTOohY5ORix19V7REPyrmzGE7dQHCdii6Vls0cYvy3XpPIXG52ahsC/I/GHKOtWnHxfd17+ZYTq/UPxmX8v6a+P8Aq/4b5nU+wm+RypMZ/Z5eb8ldsN8zqfYTfI5UYn9lm/zgU6qRYlWQlWgJV+iVBaMlMnqjEKgQUzdOt8rr73Ez03nqGs9JH0hkZkbTYbFmwDPleBvlS8DfJDwfutGxo0cpuTF7juBspcJgcAN9q2ieR+12+C8Y5AzNHSdqu6AiIgIiICIiAiIgIiIILKvJKlxFkbKxrnticXNzHuYQSLHSFWvoYwj1U348vauhIg5XlLuRYbFRVUkEMxmjp5nxgTSuJkbG4sGbfvtIGjauDHyHuhfYGNYgKamnqHNLxTwySlgNi4RsLy0HhOavlfG8oDUtmeaeki38ud4KnjDm5zr6H678e1BX2OAdGToGnSeRb2/s9Jv3gtekczOaJGZ7XX2kEHhCkt6pvVHp/VBq7+z0m/eCyFU3029IWxvVN6o9P6pvVN6o9P6oPHu0ek37w7Vgalvpt6Qtneqb1R6f1Teqb1R6f1R7MzPlq7+z0m/eCyjnZcd83WPrDhWxvVN6o9P6r9bDTEjwR08f6o8XrDfM6n2E3yOUPuf4RHWVUdNO1z4ZXOD2tLgc1sbnaxpGkBTGCWZSTZoaQyGWzXDOYbMdoIOscSkdx7KK1ZvRgp2ipuzPhiZE9pa0vGka2nN0jkOzSFu+hjB/Uy/jy9qfQxhHqZfx5e1dDRBr4dRMghihiBEcEbI2AkkhjGhrQSdegBbCIgIiICIiAiIgLhOUGO1Layqa2oqGtbUTANE0oAAkcAAAdAXdl86ZbxmLEqtjtBM73jklO+D4PQbAygqftNT+PN/UvQY/U/aaj8eb+pVsTrNs6CyDH6n7TUfjS9qzGPVP2mo/Gl7VXBOsxOglcaxmd1LUNdPO4OglBaZpSCCxwIIJ0hc2PkPdCt2JTeAm9lJ8pVRPkPdCDwi8ePn6lIqOi8ePn6lL0sBe9rWi5cQABrJJsB0pM6HpQ0MkzgyNpc46gBp/QcZ0K44fkFoBnkDT6LBnH7x0fBWbAMGZTRhosZHAZ7+E8A4GjYFLRtuVlOZ1vJa/pwdo9/jP1/l34+NERu6qf7CgI0Pl5TvRHRmqExjIOaMF0J35o2NFpPu3N+Y34l1ylpbr3lo7BeYOdzK/mm249pj6l7bFjntp83SRlpsV+R+MOUda6buhZNNLHVEQs9umQD6zfT5Rt4RyLmbB3w5R1rR8Xk15GP11/mPZxZKTSdSv2G+Z1PsJvkcq9klM5kjXscWOa7Q5pIcO9I0EcqsOG+Z1PsJvkcqtgLrXPA78l0vh0EY7P6+f8WTtWYx2f1834snaquKlZipQWcY5P6+b8WTtWYxuf1834snaqwKlZipQWcY3N66b8WTtVsyBrnyPmD3vfZrLZ73OtcnVcrl4qV0LcpYXd0yfV8GwHjGcXDoLelB0FERAREQFzfdeyQdURispml08DbSRNF3SxC5u0bXtuTbWQSNJAC6QiD5IZUcB516CddZ3TNzAyF9XhrQJTd0tILASHWZItgfru3U7XoN87ihkIJDgWuaSC0ghwI0EEHURwIJZs6zE6iROsxOgkK2bwUns3/KVAnyHuhbtTN4N/wDA7qK0j5D3Qg8IvHj5+pXPc/hD64X1RRuf7xs0fMehUyLx4+fqVw3Pp82ukB+vDo91w0Lj6hMxxb69kmH9cbdWXrTHSvFpuF+grAxOpWyx0UgW1UzghV2GrsvR9arOnLiKaQTj7vzEbEEHSCCCOEHWFwOeLMnkj9VM5mnX3j7A/BdxkkuVw+tlz6upeNT6qQg7CM82KsuhZJtkye2oQ8qNVhecN8zqfYTfI5VDDHWjeeA/krfhvmdT7Cb5HKl0xtDIeMfktK4m6KlZipUIJ1kKhBOCpXoKlQQqVJ4BhtRWzCClYZJDpOxjG+nI76rf/QudCCXwqCWomZDA0vkkNgNg4XOOxo1krv8Ak5g7aSmZAw5xaLufqL3nxndnAAAo7IrJCLD4rN8LUPA3yoIsXfutH1WDg6VZEBERAREQEREBUHdG3NYcQa6aDNgrgPKao5rDQ2YDbsD9Y4wLK/Ig+Nq6mkglfDOx0UsTi18btbXDZx8o0EWK8RIusf6jMJayakq2CzpmvikI2mPNdGTwmzni/A0LjokQbUsneu5D1LI+Q90LUc/QeQrbPkPdCDwi8ePn6lLUdUYZo5m6TG7SOFp0Ob0EqJi8ePn6lIr5tWLRNZ8S9idd3YcLxBr2Nc05zXAEHiUmCuQYFjT6c28aMm5ZfUdpadnIr1h2UkTwLSAH0XnNd0HXzLG87pWXDaZrG6/XlY4s9bR38rMijxirLXLmgcJcAFFYpllBEDvZ39+xrD3nO/VbkuuDHxM2S3ppSZSzkrWNzLayuxkUtM5wPhpAWRN25xHjcjdfQNq5LTMzc0cBHWtzFsSkqZTLMbu1ADQ1rfRaNgWrH4w5R1rZdN4P4TFqf1T5+vkrs2X7y3yX/DfM6n2E3yOVIYf2eXm/JXfDfM6n2E3yOVGPms3+cCsUKKEq/RKtASrISoLnkLklPic+9xeDhjsZqgi7YwdQA+s82Nhzr6SyZycp6CAQ0rM1utz3aZJHenI7afgNQAGhQ25NhDKbCKQNAzqiMTvdou50wDwTyNLG8jQrggIiICIiAiIgIiICIiCMx3J+lrWtbWQsqGxklofewJFiRYqG+jXCPsMH/wC+1WxEFCyk3NsO7iqu5qCLujuebecwOzt93t295unXnWXzhILRFrtDmixadBBGggjYV9eZQYgaakqahrQ808EsoYTYOMcbnhpOy+avlrGMp6qpjldNI07/AHc9rYoWjvjewIbcDnugrzXgOYToAv1Lc7sj9L4HsXlRTBr2BzGyNde4cB0g7FK79F6hnw7EEf3ZH6XwPYv0VzPS+B7Fv79F6hnw7E36L1DPh2INHu9npDoPYvw1rPS+BW/v0XqGfDsTfovUM+HYgj+7I/S+B7FlHWR3HfDWNh4Vvb9F6hnw7F+tliJA3hmk8XYgu2GOBo6gg3Bgm07LZjtKj9zHCmVVZHFLFv8ACXOMrCCW5gjNi62oZ2bz2UlgrsylnLLNLIZS2wbYEMcRo1Le3Isp6juxsL3NkjqCWuBZG0jNY5zXAsaOAjTwoOkfRthH2CDod2p9G2EfYIOh3arWiDypKZkUbIomhkcTWsYwamtaAGtHEAAvVEQEREBERAREQF89ZSS/t1X/APJn/wC65fQq+dcvad0GJ1THaM6UyNPC2Xv7jncRzFBrNmWbZlEtnXo2dBLNmXoJlEtnWbZ0G1i0g7nn9jJ8hVDPkPdCtuJTeAm9k/5SqkfIe6EHhF48fP1KRUdF48fP1KXpYc94aNptZHkzERuXpRULpDZo/wA4SdgU/TYGweMSTxaB061IUlOI2hrec8J4VswsubKry8u1p1TtDNcrquS9tYp1X/ctFuCxnU0/ectKuyaNrx6eI2B6dSvmH0N1t1OG2GpfNM2WO+0WLmcmnf17/fu4rPCWmzha3NzLGPxhyjrV3yqwoFpeB3zRpttA/MKksHfDlHWrHFljJXbRcXk15FPVHn4r9hvmdT7Cb5HKt5MOs4Hgd/4qyYb5nU+wm+RyquBusCeB35KV0roKlZipUEKlZipQToqVmKlQYqVmKlBOCpVy3OZbyT/ws63LmgqV0bcoiJbUSnxSWMB42gud8zUF/REQEREBUPdUyNdWwiemF6unabN1b9HrMV/SBuW8ZI+tcXxEHyPv1iQbggkEEEEEaCCDqIOxZtnXbd0rc0bW51TRZsVZrcw6I6i3pH6snA7bqOwjgtVHJFI6KZjopYzZ8bxZzTwEIJFs6zbOols6zbOgkK2bwUns3/KVBnyHuhbdRN4N/wDC7qK1D5D3Qg8IvHj5+pWLJzTUfwMJ5yQB8CVXYvHj5+pTeAyZtUf349HKCFFn393OnLzd/cX17LovaldZy8GuuFkqRjfC34ZUgWW/W1oIVLgrS1esmIkhSRfsnjL20zxWQFcyItK9voSlvMHWCvsjyTpXP2vzppX7HzOI5M7QuvhTPqla9GmZvf27OgYb5nU+wm+RyqGGutG88BVvw3zOp9hN8jlS6c2gk5vyVi0DbFSsxUqEEyyE6CcFSsxUqDFQp3JLJ+pxGbe6ZvetI3yd196iB2uO13A0aTxC5ASeT2HTVk7YIBdx0ucfFYwa3u4h8TYL6AwXDGUsEcEXixi1zrcTpc88ZNytTJXJqCggEUAuTYyTOtvkjuFx4OAah0qZQEREBERAREQFUsvcgqfE47uAhqmNtHVNHfDaGSD67LnVsubW221EHx3jWGzUlRJT1LcyaI2cNYO0OadrSLEHjWmJF1//AFIYc0OoqkABzhJC87SG5r4+i8nSuLCVBtSyd67kPUsz5D3QtJ0ug6di3T5D3Qg8IvHj5+pSAcWua9vjMN+UbQo+Lx4+fqUikxt5MRMalbcPrQ5oI1FSIN1SKSoLDo1HWNimqbFBtNuXtVXm4tondfDN8vpl623SNwnUUe3FGbXN6Qtaqx0Ad4M48JuG9pUFcGS06iHFThZ7zqKy98er96iIafCSAho2jhdzdaqdOy2aBsI616TzOe4uec5x2nqHAFjH4w5R1q1wYYxV18Wm4XEjjY/T8Z8r/hvmdT7Cb5HKkMP7PL/nArvhvmdT7Cb5HKjO81m/zgUzsRAlWQlWhviyEqDoG5vkRJikxJJipISN9mHjOOveo76M61iTqAI13AP0hg+Ew0sLIKaNsUTBoa3h2ucTpc47SdJUFuXYc2DCKJrB5SBkzjtLphvhJ+9bkAVqQEREBERAREQEREBERBq1+GwzgCohinDTcCaNjwDquA4GxWl/teg+xUf/ABoP6VLogq+UmR9LJRVUdPR0gnkp5mREQQNIkdG4MIdm96c4jTsXzBWUkkTHRysfHJGC17HtIc1zTYggr7HUblHg7KylmpZHOYydua5zLZwFwdFwRsQfHYeGuYTqF1td3s4+hd3j3DaNuqqrP5f+2vX6FKT7VV/y/wDbQcD7vZx9CCvZ+90Lvn0KUn2qr/l/7afQpSfaqv8Al/7aDgn/AFFvC7oK/O72fvdC759ClJ9qq/5f+2n0KUn2qr/l/wC2g4H3ezj6F+sxBlxr1jYu9/QpSfaqv+X/ALaDcUpPtVX/AC/9tBS8IeHUVQWnODoJrEbe8cvPcmwh09azOhEsMbi6USMBjDTG4Nzg7QbutYcV9i65geQkNK5jmSzPLHAjP3vTY302aFbEET/tih+xUn/Hg/pT/bFD9ipP+PB/SpZEGEUbWtDWANa0ANa0ANaALAADUAFmiICIiAiIgIiICIiAiIgIiICIiAiIgIiICIiAiIgIiICIiAiIgIiICIiAiIgIiICIiAiIgIiICIiAiIgIiICIiAiIgIiICIiAiIgIiICIiD//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pic>
        <p:nvPicPr>
          <p:cNvPr id="6" name="Picture 5" descr="traffic light.jpg"/>
          <p:cNvPicPr>
            <a:picLocks noChangeAspect="1"/>
          </p:cNvPicPr>
          <p:nvPr/>
        </p:nvPicPr>
        <p:blipFill>
          <a:blip r:embed="rId3" cstate="print"/>
          <a:stretch>
            <a:fillRect/>
          </a:stretch>
        </p:blipFill>
        <p:spPr>
          <a:xfrm>
            <a:off x="2971800" y="3200400"/>
            <a:ext cx="2895600" cy="3413171"/>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pPr algn="ctr"/>
            <a:r>
              <a:rPr lang="en-US" dirty="0" smtClean="0"/>
              <a:t>Early Learning Standards </a:t>
            </a:r>
            <a:br>
              <a:rPr lang="en-US" dirty="0" smtClean="0"/>
            </a:br>
            <a:r>
              <a:rPr lang="en-US" dirty="0" smtClean="0"/>
              <a:t>Physical Activity Break</a:t>
            </a:r>
            <a:endParaRPr lang="en-US" dirty="0"/>
          </a:p>
        </p:txBody>
      </p:sp>
      <p:pic>
        <p:nvPicPr>
          <p:cNvPr id="45058" name="Picture 2" descr="http://kandjcolorado.files.wordpress.com/2011/04/stick_figure_running_sticker-p217386496898542491qjcl_400.jpg"/>
          <p:cNvPicPr>
            <a:picLocks noGrp="1" noChangeAspect="1" noChangeArrowheads="1"/>
          </p:cNvPicPr>
          <p:nvPr>
            <p:ph idx="1"/>
          </p:nvPr>
        </p:nvPicPr>
        <p:blipFill>
          <a:blip r:embed="rId3" cstate="email"/>
          <a:stretch>
            <a:fillRect/>
          </a:stretch>
        </p:blipFill>
        <p:spPr bwMode="auto">
          <a:xfrm>
            <a:off x="1828800" y="1371600"/>
            <a:ext cx="5029200" cy="5029200"/>
          </a:xfrm>
          <a:prstGeom prst="rect">
            <a:avLst/>
          </a:prstGeom>
          <a:noFill/>
        </p:spPr>
      </p:pic>
      <p:sp>
        <p:nvSpPr>
          <p:cNvPr id="4" name="Slide Number Placeholder 3"/>
          <p:cNvSpPr>
            <a:spLocks noGrp="1"/>
          </p:cNvSpPr>
          <p:nvPr>
            <p:ph type="sldNum" sz="quarter" idx="4"/>
          </p:nvPr>
        </p:nvSpPr>
        <p:spPr/>
        <p:txBody>
          <a:bodyPr/>
          <a:lstStyle/>
          <a:p>
            <a:pPr algn="l"/>
            <a:fld id="{020EDDED-708C-47C4-A8EB-CD8AA8CA6A97}" type="slidenum">
              <a:rPr lang="en-US" smtClean="0"/>
              <a:pPr algn="l"/>
              <a:t>24</a:t>
            </a:fld>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pPr algn="l"/>
            <a:fld id="{020EDDED-708C-47C4-A8EB-CD8AA8CA6A97}" type="slidenum">
              <a:rPr lang="en-US" smtClean="0">
                <a:solidFill>
                  <a:srgbClr val="000000">
                    <a:tint val="75000"/>
                  </a:srgbClr>
                </a:solidFill>
              </a:rPr>
              <a:pPr algn="l"/>
              <a:t>25</a:t>
            </a:fld>
            <a:endParaRPr lang="en-US" dirty="0">
              <a:solidFill>
                <a:srgbClr val="000000">
                  <a:tint val="75000"/>
                </a:srgbClr>
              </a:solidFill>
            </a:endParaRPr>
          </a:p>
        </p:txBody>
      </p:sp>
      <p:sp>
        <p:nvSpPr>
          <p:cNvPr id="4" name="Title 3"/>
          <p:cNvSpPr>
            <a:spLocks noGrp="1"/>
          </p:cNvSpPr>
          <p:nvPr>
            <p:ph type="title"/>
          </p:nvPr>
        </p:nvSpPr>
        <p:spPr/>
        <p:txBody>
          <a:bodyPr/>
          <a:lstStyle/>
          <a:p>
            <a:r>
              <a:rPr lang="en-US" dirty="0" smtClean="0"/>
              <a:t>Lunch</a:t>
            </a: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pPr algn="l"/>
            <a:fld id="{020EDDED-708C-47C4-A8EB-CD8AA8CA6A97}" type="slidenum">
              <a:rPr lang="en-US" smtClean="0">
                <a:solidFill>
                  <a:srgbClr val="000000">
                    <a:tint val="75000"/>
                  </a:srgbClr>
                </a:solidFill>
              </a:rPr>
              <a:pPr algn="l"/>
              <a:t>26</a:t>
            </a:fld>
            <a:endParaRPr lang="en-US" dirty="0">
              <a:solidFill>
                <a:srgbClr val="000000">
                  <a:tint val="75000"/>
                </a:srgbClr>
              </a:solidFill>
            </a:endParaRPr>
          </a:p>
        </p:txBody>
      </p:sp>
      <p:sp>
        <p:nvSpPr>
          <p:cNvPr id="3" name="Title 2"/>
          <p:cNvSpPr>
            <a:spLocks noGrp="1"/>
          </p:cNvSpPr>
          <p:nvPr>
            <p:ph type="title"/>
          </p:nvPr>
        </p:nvSpPr>
        <p:spPr>
          <a:xfrm>
            <a:off x="5181600" y="1066800"/>
            <a:ext cx="2667000" cy="4572000"/>
          </a:xfrm>
        </p:spPr>
        <p:txBody>
          <a:bodyPr/>
          <a:lstStyle/>
          <a:p>
            <a:r>
              <a:rPr lang="en-US" sz="4000" dirty="0" smtClean="0">
                <a:solidFill>
                  <a:schemeClr val="accent3"/>
                </a:solidFill>
              </a:rPr>
              <a:t>Part B: Overcoming Challenges to Meeting Screen Time Best Practices</a:t>
            </a:r>
            <a:endParaRPr lang="en-US" sz="4000" dirty="0">
              <a:solidFill>
                <a:schemeClr val="accent3"/>
              </a:solidFill>
            </a:endParaRPr>
          </a:p>
        </p:txBody>
      </p:sp>
    </p:spTree>
    <p:extLst>
      <p:ext uri="{BB962C8B-B14F-4D97-AF65-F5344CB8AC3E}">
        <p14:creationId xmlns:p14="http://schemas.microsoft.com/office/powerpoint/2010/main" val="185230012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Challenge: </a:t>
            </a:r>
            <a:r>
              <a:rPr lang="en-US" dirty="0"/>
              <a:t>Screen time is needed as a distraction </a:t>
            </a:r>
          </a:p>
        </p:txBody>
      </p:sp>
      <p:sp>
        <p:nvSpPr>
          <p:cNvPr id="3" name="Content Placeholder 2"/>
          <p:cNvSpPr>
            <a:spLocks noGrp="1"/>
          </p:cNvSpPr>
          <p:nvPr>
            <p:ph idx="1"/>
          </p:nvPr>
        </p:nvSpPr>
        <p:spPr/>
        <p:txBody>
          <a:bodyPr/>
          <a:lstStyle/>
          <a:p>
            <a:r>
              <a:rPr lang="en-US" sz="2800" dirty="0" smtClean="0"/>
              <a:t>Screen </a:t>
            </a:r>
            <a:r>
              <a:rPr lang="en-US" sz="2800" dirty="0"/>
              <a:t>time helps keep children distracted while performing necessary tasks, like setting up for lunch or cleaning.</a:t>
            </a:r>
          </a:p>
          <a:p>
            <a:endParaRPr lang="en-US" sz="2800" dirty="0"/>
          </a:p>
          <a:p>
            <a:r>
              <a:rPr lang="en-US" sz="2800" dirty="0" smtClean="0"/>
              <a:t>Solution #1: When </a:t>
            </a:r>
            <a:r>
              <a:rPr lang="en-US" sz="2800" dirty="0"/>
              <a:t>cooking and cleaning, engage children by having them imitate your </a:t>
            </a:r>
            <a:r>
              <a:rPr lang="en-US" sz="2800" dirty="0" smtClean="0"/>
              <a:t>actions</a:t>
            </a:r>
            <a:endParaRPr lang="en-US" sz="2800" dirty="0"/>
          </a:p>
          <a:p>
            <a:pPr lvl="0"/>
            <a:r>
              <a:rPr lang="en-US" sz="2800" dirty="0" smtClean="0"/>
              <a:t>Solution #2: Provide </a:t>
            </a:r>
            <a:r>
              <a:rPr lang="en-US" sz="2800" dirty="0"/>
              <a:t>opportunities for self-directed </a:t>
            </a:r>
            <a:r>
              <a:rPr lang="en-US" sz="2800" dirty="0" smtClean="0"/>
              <a:t>play</a:t>
            </a:r>
            <a:endParaRPr lang="en-US" sz="2800" dirty="0"/>
          </a:p>
          <a:p>
            <a:pPr lvl="0"/>
            <a:r>
              <a:rPr lang="en-US" sz="2800" dirty="0" smtClean="0"/>
              <a:t>Solution #3: Use </a:t>
            </a:r>
            <a:r>
              <a:rPr lang="en-US" sz="2800" dirty="0"/>
              <a:t>nap time to complete </a:t>
            </a:r>
            <a:r>
              <a:rPr lang="en-US" sz="2800" dirty="0" smtClean="0"/>
              <a:t>tasks</a:t>
            </a:r>
            <a:endParaRPr lang="en-US" sz="2800" dirty="0"/>
          </a:p>
          <a:p>
            <a:endParaRPr lang="en-US" dirty="0"/>
          </a:p>
        </p:txBody>
      </p:sp>
      <p:sp>
        <p:nvSpPr>
          <p:cNvPr id="4" name="Slide Number Placeholder 3"/>
          <p:cNvSpPr>
            <a:spLocks noGrp="1"/>
          </p:cNvSpPr>
          <p:nvPr>
            <p:ph type="sldNum" sz="quarter" idx="4"/>
          </p:nvPr>
        </p:nvSpPr>
        <p:spPr/>
        <p:txBody>
          <a:bodyPr/>
          <a:lstStyle/>
          <a:p>
            <a:pPr algn="l"/>
            <a:fld id="{020EDDED-708C-47C4-A8EB-CD8AA8CA6A97}" type="slidenum">
              <a:rPr lang="en-US" smtClean="0">
                <a:solidFill>
                  <a:srgbClr val="000000">
                    <a:tint val="75000"/>
                  </a:srgbClr>
                </a:solidFill>
              </a:rPr>
              <a:pPr algn="l"/>
              <a:t>27</a:t>
            </a:fld>
            <a:endParaRPr lang="en-US" dirty="0">
              <a:solidFill>
                <a:srgbClr val="000000">
                  <a:tint val="75000"/>
                </a:srgbClr>
              </a:solidFill>
            </a:endParaRPr>
          </a:p>
        </p:txBody>
      </p:sp>
    </p:spTree>
    <p:extLst>
      <p:ext uri="{BB962C8B-B14F-4D97-AF65-F5344CB8AC3E}">
        <p14:creationId xmlns:p14="http://schemas.microsoft.com/office/powerpoint/2010/main" val="407869696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Challenge: </a:t>
            </a:r>
            <a:r>
              <a:rPr lang="en-US" dirty="0"/>
              <a:t>Child </a:t>
            </a:r>
            <a:r>
              <a:rPr lang="en-US" dirty="0" smtClean="0"/>
              <a:t>preferences </a:t>
            </a:r>
            <a:r>
              <a:rPr lang="en-US" dirty="0"/>
              <a:t>for screen-based activities </a:t>
            </a:r>
          </a:p>
        </p:txBody>
      </p:sp>
      <p:sp>
        <p:nvSpPr>
          <p:cNvPr id="3" name="Content Placeholder 2"/>
          <p:cNvSpPr>
            <a:spLocks noGrp="1"/>
          </p:cNvSpPr>
          <p:nvPr>
            <p:ph idx="1"/>
          </p:nvPr>
        </p:nvSpPr>
        <p:spPr>
          <a:xfrm>
            <a:off x="304800" y="1524000"/>
            <a:ext cx="7543800" cy="4876800"/>
          </a:xfrm>
        </p:spPr>
        <p:txBody>
          <a:bodyPr/>
          <a:lstStyle/>
          <a:p>
            <a:r>
              <a:rPr lang="en-US" sz="2800" dirty="0" smtClean="0"/>
              <a:t>Preschoolers </a:t>
            </a:r>
            <a:r>
              <a:rPr lang="en-US" sz="2800" dirty="0"/>
              <a:t>plead for permission to watch television and do other screen-based activities. </a:t>
            </a:r>
            <a:endParaRPr lang="en-US" sz="2800" dirty="0" smtClean="0"/>
          </a:p>
          <a:p>
            <a:endParaRPr lang="en-US" sz="1200" dirty="0"/>
          </a:p>
          <a:p>
            <a:r>
              <a:rPr lang="en-US" sz="2800" dirty="0" smtClean="0"/>
              <a:t>Solution #1: Cover </a:t>
            </a:r>
            <a:r>
              <a:rPr lang="en-US" sz="2800" dirty="0"/>
              <a:t>or hide screens so they are out of </a:t>
            </a:r>
            <a:r>
              <a:rPr lang="en-US" sz="2800" dirty="0" smtClean="0"/>
              <a:t>sight</a:t>
            </a:r>
            <a:endParaRPr lang="en-US" sz="2800" dirty="0"/>
          </a:p>
          <a:p>
            <a:pPr lvl="0"/>
            <a:r>
              <a:rPr lang="en-US" sz="2800" dirty="0" smtClean="0"/>
              <a:t>Solution #2: Enthusiastically </a:t>
            </a:r>
            <a:r>
              <a:rPr lang="en-US" sz="2800" dirty="0"/>
              <a:t>suggest promote alternative </a:t>
            </a:r>
            <a:r>
              <a:rPr lang="en-US" sz="2800" dirty="0" smtClean="0"/>
              <a:t>activities </a:t>
            </a:r>
            <a:r>
              <a:rPr lang="en-US" sz="2800" dirty="0"/>
              <a:t>that promote physical </a:t>
            </a:r>
            <a:r>
              <a:rPr lang="en-US" sz="2800" dirty="0" smtClean="0"/>
              <a:t>activity</a:t>
            </a:r>
            <a:endParaRPr lang="en-US" sz="2800" dirty="0"/>
          </a:p>
          <a:p>
            <a:pPr lvl="0"/>
            <a:r>
              <a:rPr lang="en-US" sz="2800" dirty="0" smtClean="0"/>
              <a:t>Solution #3: Identify </a:t>
            </a:r>
            <a:r>
              <a:rPr lang="en-US" sz="2800" dirty="0"/>
              <a:t>age appropriate, educational programming </a:t>
            </a:r>
            <a:endParaRPr lang="en-US" sz="2800" dirty="0" smtClean="0"/>
          </a:p>
          <a:p>
            <a:pPr lvl="0"/>
            <a:r>
              <a:rPr lang="en-US" sz="2800" dirty="0" smtClean="0"/>
              <a:t>Solution #4: Role </a:t>
            </a:r>
            <a:r>
              <a:rPr lang="en-US" sz="2800" dirty="0"/>
              <a:t>model screen-free </a:t>
            </a:r>
            <a:r>
              <a:rPr lang="en-US" sz="2800" dirty="0" smtClean="0"/>
              <a:t>behaviors</a:t>
            </a:r>
            <a:endParaRPr lang="en-US" sz="2800" dirty="0"/>
          </a:p>
        </p:txBody>
      </p:sp>
      <p:sp>
        <p:nvSpPr>
          <p:cNvPr id="4" name="Slide Number Placeholder 3"/>
          <p:cNvSpPr>
            <a:spLocks noGrp="1"/>
          </p:cNvSpPr>
          <p:nvPr>
            <p:ph type="sldNum" sz="quarter" idx="4"/>
          </p:nvPr>
        </p:nvSpPr>
        <p:spPr/>
        <p:txBody>
          <a:bodyPr/>
          <a:lstStyle/>
          <a:p>
            <a:pPr algn="l"/>
            <a:fld id="{020EDDED-708C-47C4-A8EB-CD8AA8CA6A97}" type="slidenum">
              <a:rPr lang="en-US" smtClean="0">
                <a:solidFill>
                  <a:srgbClr val="000000">
                    <a:tint val="75000"/>
                  </a:srgbClr>
                </a:solidFill>
              </a:rPr>
              <a:pPr algn="l"/>
              <a:t>28</a:t>
            </a:fld>
            <a:endParaRPr lang="en-US" dirty="0">
              <a:solidFill>
                <a:srgbClr val="000000">
                  <a:tint val="75000"/>
                </a:srgbClr>
              </a:solidFill>
            </a:endParaRPr>
          </a:p>
        </p:txBody>
      </p:sp>
    </p:spTree>
    <p:extLst>
      <p:ext uri="{BB962C8B-B14F-4D97-AF65-F5344CB8AC3E}">
        <p14:creationId xmlns:p14="http://schemas.microsoft.com/office/powerpoint/2010/main" val="310094140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Challenge: </a:t>
            </a:r>
            <a:r>
              <a:rPr lang="en-US" sz="4000" dirty="0"/>
              <a:t>Parents not aware of the importance of limiting screen </a:t>
            </a:r>
            <a:r>
              <a:rPr lang="en-US" sz="4000" dirty="0" smtClean="0"/>
              <a:t>time</a:t>
            </a:r>
            <a:endParaRPr lang="en-US" sz="4000" dirty="0"/>
          </a:p>
        </p:txBody>
      </p:sp>
      <p:sp>
        <p:nvSpPr>
          <p:cNvPr id="3" name="Content Placeholder 2"/>
          <p:cNvSpPr>
            <a:spLocks noGrp="1"/>
          </p:cNvSpPr>
          <p:nvPr>
            <p:ph idx="1"/>
          </p:nvPr>
        </p:nvSpPr>
        <p:spPr>
          <a:xfrm>
            <a:off x="152400" y="1447800"/>
            <a:ext cx="7696200" cy="4876800"/>
          </a:xfrm>
        </p:spPr>
        <p:txBody>
          <a:bodyPr/>
          <a:lstStyle/>
          <a:p>
            <a:r>
              <a:rPr lang="en-US" sz="2800" dirty="0" smtClean="0"/>
              <a:t>Parents </a:t>
            </a:r>
            <a:r>
              <a:rPr lang="en-US" sz="2800" dirty="0"/>
              <a:t>may not be aware of the effects of screen time on child development and may be pushing your program to offer more screen-based </a:t>
            </a:r>
            <a:r>
              <a:rPr lang="en-US" sz="2800" dirty="0" smtClean="0"/>
              <a:t>activities</a:t>
            </a:r>
            <a:endParaRPr lang="en-US" sz="2800" dirty="0"/>
          </a:p>
          <a:p>
            <a:pPr marL="0" indent="0">
              <a:buNone/>
            </a:pPr>
            <a:endParaRPr lang="en-US" sz="1400" dirty="0"/>
          </a:p>
          <a:p>
            <a:pPr lvl="0"/>
            <a:r>
              <a:rPr lang="en-US" sz="2800" dirty="0" smtClean="0"/>
              <a:t>Solution #1: Educate </a:t>
            </a:r>
            <a:r>
              <a:rPr lang="en-US" sz="2800" dirty="0"/>
              <a:t>parents with newsletters and </a:t>
            </a:r>
            <a:r>
              <a:rPr lang="en-US" sz="2800" dirty="0" smtClean="0"/>
              <a:t>workshops</a:t>
            </a:r>
          </a:p>
          <a:p>
            <a:pPr lvl="0"/>
            <a:r>
              <a:rPr lang="en-US" sz="2800" dirty="0" smtClean="0"/>
              <a:t>Solution #2: Post </a:t>
            </a:r>
            <a:r>
              <a:rPr lang="en-US" sz="2800" dirty="0"/>
              <a:t>information about screen time on the class bulletin board or Facebook </a:t>
            </a:r>
            <a:r>
              <a:rPr lang="en-US" sz="2800" dirty="0" smtClean="0"/>
              <a:t>page</a:t>
            </a:r>
            <a:endParaRPr lang="en-US" sz="2800" dirty="0"/>
          </a:p>
          <a:p>
            <a:r>
              <a:rPr lang="en-US" sz="2800" dirty="0" smtClean="0"/>
              <a:t>Solution #3: Encourage </a:t>
            </a:r>
            <a:r>
              <a:rPr lang="en-US" sz="2800" dirty="0"/>
              <a:t>parents to practice screen-free mealtimes or participate in a ‘screen-free week’ at </a:t>
            </a:r>
            <a:r>
              <a:rPr lang="en-US" sz="2800" dirty="0" smtClean="0"/>
              <a:t>home</a:t>
            </a:r>
            <a:endParaRPr lang="en-US" sz="2800" dirty="0"/>
          </a:p>
          <a:p>
            <a:endParaRPr lang="en-US" dirty="0"/>
          </a:p>
        </p:txBody>
      </p:sp>
      <p:sp>
        <p:nvSpPr>
          <p:cNvPr id="4" name="Slide Number Placeholder 3"/>
          <p:cNvSpPr>
            <a:spLocks noGrp="1"/>
          </p:cNvSpPr>
          <p:nvPr>
            <p:ph type="sldNum" sz="quarter" idx="4"/>
          </p:nvPr>
        </p:nvSpPr>
        <p:spPr/>
        <p:txBody>
          <a:bodyPr/>
          <a:lstStyle/>
          <a:p>
            <a:pPr algn="l"/>
            <a:fld id="{020EDDED-708C-47C4-A8EB-CD8AA8CA6A97}" type="slidenum">
              <a:rPr lang="en-US" smtClean="0">
                <a:solidFill>
                  <a:srgbClr val="000000">
                    <a:tint val="75000"/>
                  </a:srgbClr>
                </a:solidFill>
              </a:rPr>
              <a:pPr algn="l"/>
              <a:t>29</a:t>
            </a:fld>
            <a:endParaRPr lang="en-US" dirty="0">
              <a:solidFill>
                <a:srgbClr val="000000">
                  <a:tint val="75000"/>
                </a:srgbClr>
              </a:solidFill>
            </a:endParaRPr>
          </a:p>
        </p:txBody>
      </p:sp>
    </p:spTree>
    <p:extLst>
      <p:ext uri="{BB962C8B-B14F-4D97-AF65-F5344CB8AC3E}">
        <p14:creationId xmlns:p14="http://schemas.microsoft.com/office/powerpoint/2010/main" val="186648844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Session 5 Objectives </a:t>
            </a:r>
            <a:endParaRPr lang="en-US" dirty="0"/>
          </a:p>
        </p:txBody>
      </p:sp>
      <p:sp>
        <p:nvSpPr>
          <p:cNvPr id="3" name="Content Placeholder 2"/>
          <p:cNvSpPr>
            <a:spLocks noGrp="1"/>
          </p:cNvSpPr>
          <p:nvPr>
            <p:ph idx="1"/>
          </p:nvPr>
        </p:nvSpPr>
        <p:spPr/>
        <p:txBody>
          <a:bodyPr/>
          <a:lstStyle/>
          <a:p>
            <a:pPr marL="0" indent="0">
              <a:buNone/>
            </a:pPr>
            <a:r>
              <a:rPr lang="en-US" b="1" dirty="0" smtClean="0"/>
              <a:t>At the end of the Learning Session, participants will be able to:  </a:t>
            </a:r>
          </a:p>
          <a:p>
            <a:pPr marL="457200" indent="-457200">
              <a:buFont typeface="+mj-lt"/>
              <a:buAutoNum type="arabicPeriod"/>
            </a:pPr>
            <a:r>
              <a:rPr lang="en-US" sz="2200" dirty="0" smtClean="0"/>
              <a:t>Describe best practices for reducing screen time and identify change opportunities within their program;</a:t>
            </a:r>
          </a:p>
          <a:p>
            <a:pPr marL="457200" indent="-457200">
              <a:buFont typeface="+mj-lt"/>
              <a:buAutoNum type="arabicPeriod"/>
            </a:pPr>
            <a:r>
              <a:rPr lang="en-US" sz="2200" dirty="0" smtClean="0"/>
              <a:t>Use storyboard presentations to show at least one change within their program that supported healthy eating, physical activity, screen time, and breastfeeding support;</a:t>
            </a:r>
          </a:p>
          <a:p>
            <a:pPr marL="457200" indent="-457200">
              <a:buFont typeface="+mj-lt"/>
              <a:buAutoNum type="arabicPeriod"/>
            </a:pPr>
            <a:r>
              <a:rPr lang="en-US" sz="2200" dirty="0" smtClean="0"/>
              <a:t>Be able to identify local organizations/agencies that support early childhood providers ; and</a:t>
            </a:r>
          </a:p>
          <a:p>
            <a:pPr marL="457200" indent="-457200">
              <a:buFont typeface="+mj-lt"/>
              <a:buAutoNum type="arabicPeriod"/>
            </a:pPr>
            <a:r>
              <a:rPr lang="en-US" sz="2200" dirty="0" smtClean="0"/>
              <a:t>Be prepared to continue their Action Plan to support implementation of best practices for healthy eating, physical activity, screen time and breastfeeding support in their program.</a:t>
            </a:r>
          </a:p>
        </p:txBody>
      </p:sp>
      <p:sp>
        <p:nvSpPr>
          <p:cNvPr id="4" name="Slide Number Placeholder 3"/>
          <p:cNvSpPr>
            <a:spLocks noGrp="1"/>
          </p:cNvSpPr>
          <p:nvPr>
            <p:ph type="sldNum" sz="quarter" idx="4"/>
          </p:nvPr>
        </p:nvSpPr>
        <p:spPr/>
        <p:txBody>
          <a:bodyPr/>
          <a:lstStyle/>
          <a:p>
            <a:pPr algn="l"/>
            <a:fld id="{020EDDED-708C-47C4-A8EB-CD8AA8CA6A97}" type="slidenum">
              <a:rPr lang="en-US" smtClean="0">
                <a:solidFill>
                  <a:srgbClr val="000000">
                    <a:tint val="75000"/>
                  </a:srgbClr>
                </a:solidFill>
              </a:rPr>
              <a:pPr algn="l"/>
              <a:t>3</a:t>
            </a:fld>
            <a:endParaRPr lang="en-US" dirty="0">
              <a:solidFill>
                <a:srgbClr val="000000">
                  <a:tint val="75000"/>
                </a:srgbClr>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Screen Free Moments: Promoting Healthy Habits</a:t>
            </a:r>
            <a:endParaRPr lang="en-US" dirty="0"/>
          </a:p>
        </p:txBody>
      </p:sp>
      <p:sp>
        <p:nvSpPr>
          <p:cNvPr id="4" name="Slide Number Placeholder 3"/>
          <p:cNvSpPr>
            <a:spLocks noGrp="1"/>
          </p:cNvSpPr>
          <p:nvPr>
            <p:ph type="sldNum" sz="quarter" idx="4"/>
          </p:nvPr>
        </p:nvSpPr>
        <p:spPr/>
        <p:txBody>
          <a:bodyPr/>
          <a:lstStyle/>
          <a:p>
            <a:pPr algn="l"/>
            <a:fld id="{020EDDED-708C-47C4-A8EB-CD8AA8CA6A97}" type="slidenum">
              <a:rPr lang="en-US" smtClean="0">
                <a:solidFill>
                  <a:srgbClr val="000000">
                    <a:tint val="75000"/>
                  </a:srgbClr>
                </a:solidFill>
              </a:rPr>
              <a:pPr algn="l"/>
              <a:t>30</a:t>
            </a:fld>
            <a:endParaRPr lang="en-US" dirty="0">
              <a:solidFill>
                <a:srgbClr val="000000">
                  <a:tint val="75000"/>
                </a:srgbClr>
              </a:solidFill>
            </a:endParaRPr>
          </a:p>
        </p:txBody>
      </p:sp>
      <p:pic>
        <p:nvPicPr>
          <p:cNvPr id="2050" name="Picture 2">
            <a:hlinkClick r:id="rId3"/>
          </p:cNvPr>
          <p:cNvPicPr>
            <a:picLocks noChangeAspect="1" noChangeArrowheads="1"/>
          </p:cNvPicPr>
          <p:nvPr/>
        </p:nvPicPr>
        <p:blipFill>
          <a:blip r:embed="rId4" cstate="print"/>
          <a:srcRect/>
          <a:stretch>
            <a:fillRect/>
          </a:stretch>
        </p:blipFill>
        <p:spPr bwMode="auto">
          <a:xfrm>
            <a:off x="762000" y="1676400"/>
            <a:ext cx="7271321" cy="4419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pPr algn="l"/>
            <a:fld id="{020EDDED-708C-47C4-A8EB-CD8AA8CA6A97}" type="slidenum">
              <a:rPr lang="en-US" smtClean="0">
                <a:solidFill>
                  <a:srgbClr val="000000">
                    <a:tint val="75000"/>
                  </a:srgbClr>
                </a:solidFill>
              </a:rPr>
              <a:pPr algn="l"/>
              <a:t>31</a:t>
            </a:fld>
            <a:endParaRPr lang="en-US" dirty="0">
              <a:solidFill>
                <a:srgbClr val="000000">
                  <a:tint val="75000"/>
                </a:srgbClr>
              </a:solidFill>
            </a:endParaRPr>
          </a:p>
        </p:txBody>
      </p:sp>
      <p:sp>
        <p:nvSpPr>
          <p:cNvPr id="8" name="Title 7"/>
          <p:cNvSpPr>
            <a:spLocks noGrp="1"/>
          </p:cNvSpPr>
          <p:nvPr>
            <p:ph type="title"/>
          </p:nvPr>
        </p:nvSpPr>
        <p:spPr>
          <a:xfrm>
            <a:off x="5029200" y="990600"/>
            <a:ext cx="2819400" cy="3962400"/>
          </a:xfrm>
        </p:spPr>
        <p:txBody>
          <a:bodyPr/>
          <a:lstStyle/>
          <a:p>
            <a:r>
              <a:rPr lang="en-US" sz="4000" dirty="0" smtClean="0"/>
              <a:t>Part C: Extending Your Learning -  Staff, Families and Program Policies </a:t>
            </a:r>
            <a:endParaRPr lang="en-US" sz="4000"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Families and Screen Time 	</a:t>
            </a:r>
            <a:endParaRPr lang="en-US" dirty="0"/>
          </a:p>
        </p:txBody>
      </p:sp>
      <p:sp>
        <p:nvSpPr>
          <p:cNvPr id="3" name="Content Placeholder 2"/>
          <p:cNvSpPr>
            <a:spLocks noGrp="1"/>
          </p:cNvSpPr>
          <p:nvPr>
            <p:ph idx="1"/>
          </p:nvPr>
        </p:nvSpPr>
        <p:spPr>
          <a:xfrm>
            <a:off x="228600" y="1371600"/>
            <a:ext cx="7467600" cy="4876800"/>
          </a:xfrm>
        </p:spPr>
        <p:txBody>
          <a:bodyPr/>
          <a:lstStyle/>
          <a:p>
            <a:r>
              <a:rPr lang="en-US" sz="2800" b="1" dirty="0" smtClean="0"/>
              <a:t>Best </a:t>
            </a:r>
            <a:r>
              <a:rPr lang="en-US" sz="2800" b="1" dirty="0"/>
              <a:t>practices to keep in mind include: </a:t>
            </a:r>
            <a:endParaRPr lang="en-US" sz="2800" b="1" dirty="0" smtClean="0"/>
          </a:p>
          <a:p>
            <a:pPr lvl="1"/>
            <a:r>
              <a:rPr lang="en-US" sz="2400" dirty="0" smtClean="0"/>
              <a:t>Set </a:t>
            </a:r>
            <a:r>
              <a:rPr lang="en-US" sz="2400" dirty="0"/>
              <a:t>expectations. Communicate physical activity and screen time polices when children enroll, and regularly throughout the </a:t>
            </a:r>
            <a:r>
              <a:rPr lang="en-US" sz="2400" dirty="0" smtClean="0"/>
              <a:t>year</a:t>
            </a:r>
            <a:endParaRPr lang="en-US" sz="2400" dirty="0"/>
          </a:p>
          <a:p>
            <a:pPr lvl="1"/>
            <a:r>
              <a:rPr lang="en-US" sz="2400" dirty="0"/>
              <a:t>Provide education to families on developmental milestones, ways to support physical activity, and how to reduce screen </a:t>
            </a:r>
            <a:r>
              <a:rPr lang="en-US" sz="2400" dirty="0" smtClean="0"/>
              <a:t>time</a:t>
            </a:r>
          </a:p>
          <a:p>
            <a:pPr lvl="1"/>
            <a:r>
              <a:rPr lang="en-US" sz="2400" dirty="0" smtClean="0"/>
              <a:t>Give </a:t>
            </a:r>
            <a:r>
              <a:rPr lang="en-US" sz="2400" dirty="0"/>
              <a:t>families regular feedback on their children’s progress related to gross motor skill development and developmental </a:t>
            </a:r>
            <a:r>
              <a:rPr lang="en-US" sz="2400" dirty="0" smtClean="0"/>
              <a:t>milestones</a:t>
            </a:r>
            <a:endParaRPr lang="en-US" sz="2400" dirty="0"/>
          </a:p>
          <a:p>
            <a:pPr lvl="1"/>
            <a:r>
              <a:rPr lang="en-US" sz="2400" dirty="0"/>
              <a:t>Work with families to adapt activities for children with physical or developmental </a:t>
            </a:r>
            <a:r>
              <a:rPr lang="en-US" sz="2400" dirty="0" smtClean="0"/>
              <a:t>disabilities</a:t>
            </a:r>
            <a:endParaRPr lang="en-US" sz="2400" dirty="0"/>
          </a:p>
          <a:p>
            <a:endParaRPr lang="en-US" dirty="0"/>
          </a:p>
        </p:txBody>
      </p:sp>
      <p:sp>
        <p:nvSpPr>
          <p:cNvPr id="4" name="Slide Number Placeholder 3"/>
          <p:cNvSpPr>
            <a:spLocks noGrp="1"/>
          </p:cNvSpPr>
          <p:nvPr>
            <p:ph type="sldNum" sz="quarter" idx="4"/>
          </p:nvPr>
        </p:nvSpPr>
        <p:spPr/>
        <p:txBody>
          <a:bodyPr/>
          <a:lstStyle/>
          <a:p>
            <a:pPr algn="l"/>
            <a:fld id="{020EDDED-708C-47C4-A8EB-CD8AA8CA6A97}" type="slidenum">
              <a:rPr lang="en-US" smtClean="0">
                <a:solidFill>
                  <a:srgbClr val="000000">
                    <a:tint val="75000"/>
                  </a:srgbClr>
                </a:solidFill>
              </a:rPr>
              <a:pPr algn="l"/>
              <a:t>32</a:t>
            </a:fld>
            <a:endParaRPr lang="en-US" dirty="0">
              <a:solidFill>
                <a:srgbClr val="000000">
                  <a:tint val="75000"/>
                </a:srgbClr>
              </a:solidFill>
            </a:endParaRPr>
          </a:p>
        </p:txBody>
      </p:sp>
    </p:spTree>
    <p:extLst>
      <p:ext uri="{BB962C8B-B14F-4D97-AF65-F5344CB8AC3E}">
        <p14:creationId xmlns:p14="http://schemas.microsoft.com/office/powerpoint/2010/main" val="398239430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76200"/>
            <a:ext cx="7391400" cy="914400"/>
          </a:xfrm>
        </p:spPr>
        <p:txBody>
          <a:bodyPr/>
          <a:lstStyle/>
          <a:p>
            <a:r>
              <a:rPr lang="en-US" dirty="0" smtClean="0"/>
              <a:t>Reducing Screen Time at Home</a:t>
            </a:r>
            <a:endParaRPr lang="en-US" dirty="0"/>
          </a:p>
        </p:txBody>
      </p:sp>
      <p:sp>
        <p:nvSpPr>
          <p:cNvPr id="3" name="Content Placeholder 2"/>
          <p:cNvSpPr>
            <a:spLocks noGrp="1"/>
          </p:cNvSpPr>
          <p:nvPr>
            <p:ph idx="1"/>
          </p:nvPr>
        </p:nvSpPr>
        <p:spPr>
          <a:xfrm>
            <a:off x="228600" y="1447800"/>
            <a:ext cx="7696200" cy="4876800"/>
          </a:xfrm>
        </p:spPr>
        <p:txBody>
          <a:bodyPr/>
          <a:lstStyle/>
          <a:p>
            <a:r>
              <a:rPr lang="en-US" b="1" dirty="0"/>
              <a:t>There are many ways to work with families to reduce screen time at home. Here are five examples:  </a:t>
            </a:r>
          </a:p>
          <a:p>
            <a:pPr marL="457200" indent="-457200">
              <a:buFont typeface="+mj-lt"/>
              <a:buAutoNum type="arabicPeriod"/>
            </a:pPr>
            <a:r>
              <a:rPr lang="en-US" dirty="0" smtClean="0"/>
              <a:t>Hold </a:t>
            </a:r>
            <a:r>
              <a:rPr lang="en-US" dirty="0"/>
              <a:t>an annual family training at your child care </a:t>
            </a:r>
            <a:r>
              <a:rPr lang="en-US" dirty="0" smtClean="0"/>
              <a:t>center</a:t>
            </a:r>
            <a:endParaRPr lang="en-US" dirty="0"/>
          </a:p>
          <a:p>
            <a:pPr marL="457200" indent="-457200">
              <a:buFont typeface="+mj-lt"/>
              <a:buAutoNum type="arabicPeriod"/>
            </a:pPr>
            <a:r>
              <a:rPr lang="en-US" dirty="0" smtClean="0"/>
              <a:t>Recommend </a:t>
            </a:r>
            <a:r>
              <a:rPr lang="en-US" dirty="0"/>
              <a:t>activities that promote interaction between parents and their child and among family members</a:t>
            </a:r>
            <a:r>
              <a:rPr lang="en-US" dirty="0" smtClean="0"/>
              <a:t>.</a:t>
            </a:r>
            <a:endParaRPr lang="en-US" dirty="0"/>
          </a:p>
          <a:p>
            <a:pPr marL="457200" indent="-457200">
              <a:buFont typeface="+mj-lt"/>
              <a:buAutoNum type="arabicPeriod"/>
            </a:pPr>
            <a:r>
              <a:rPr lang="en-US" dirty="0" smtClean="0"/>
              <a:t>Provide </a:t>
            </a:r>
            <a:r>
              <a:rPr lang="en-US" dirty="0"/>
              <a:t>activity ideas that do not require direct participation of a </a:t>
            </a:r>
            <a:r>
              <a:rPr lang="en-US" dirty="0" smtClean="0"/>
              <a:t>parent</a:t>
            </a:r>
            <a:endParaRPr lang="en-US" dirty="0"/>
          </a:p>
          <a:p>
            <a:pPr marL="457200" indent="-457200">
              <a:buFont typeface="+mj-lt"/>
              <a:buAutoNum type="arabicPeriod"/>
            </a:pPr>
            <a:r>
              <a:rPr lang="en-US" dirty="0" smtClean="0"/>
              <a:t>Provide </a:t>
            </a:r>
            <a:r>
              <a:rPr lang="en-US" dirty="0"/>
              <a:t>suggestions for how families might adjust their home environment to help limit screen </a:t>
            </a:r>
            <a:r>
              <a:rPr lang="en-US" dirty="0" smtClean="0"/>
              <a:t>time</a:t>
            </a:r>
            <a:endParaRPr lang="en-US" dirty="0"/>
          </a:p>
          <a:p>
            <a:pPr marL="457200" indent="-457200">
              <a:buFont typeface="+mj-lt"/>
              <a:buAutoNum type="arabicPeriod"/>
            </a:pPr>
            <a:r>
              <a:rPr lang="en-US" dirty="0"/>
              <a:t> </a:t>
            </a:r>
            <a:r>
              <a:rPr lang="en-US" dirty="0" smtClean="0"/>
              <a:t>Encourage </a:t>
            </a:r>
            <a:r>
              <a:rPr lang="en-US" dirty="0"/>
              <a:t>families to limit screen time to quality, educational </a:t>
            </a:r>
            <a:r>
              <a:rPr lang="en-US" dirty="0" smtClean="0"/>
              <a:t>programming</a:t>
            </a:r>
            <a:endParaRPr lang="en-US" dirty="0"/>
          </a:p>
          <a:p>
            <a:endParaRPr lang="en-US" dirty="0"/>
          </a:p>
        </p:txBody>
      </p:sp>
      <p:sp>
        <p:nvSpPr>
          <p:cNvPr id="4" name="Slide Number Placeholder 3"/>
          <p:cNvSpPr>
            <a:spLocks noGrp="1"/>
          </p:cNvSpPr>
          <p:nvPr>
            <p:ph type="sldNum" sz="quarter" idx="4"/>
          </p:nvPr>
        </p:nvSpPr>
        <p:spPr/>
        <p:txBody>
          <a:bodyPr/>
          <a:lstStyle/>
          <a:p>
            <a:pPr algn="l"/>
            <a:fld id="{020EDDED-708C-47C4-A8EB-CD8AA8CA6A97}" type="slidenum">
              <a:rPr lang="en-US" smtClean="0">
                <a:solidFill>
                  <a:srgbClr val="000000">
                    <a:tint val="75000"/>
                  </a:srgbClr>
                </a:solidFill>
              </a:rPr>
              <a:pPr algn="l"/>
              <a:t>33</a:t>
            </a:fld>
            <a:endParaRPr lang="en-US" dirty="0">
              <a:solidFill>
                <a:srgbClr val="000000">
                  <a:tint val="75000"/>
                </a:srgbClr>
              </a:solidFill>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Staff Wellness and Screen Time </a:t>
            </a:r>
            <a:endParaRPr lang="en-US" dirty="0"/>
          </a:p>
        </p:txBody>
      </p:sp>
      <p:sp>
        <p:nvSpPr>
          <p:cNvPr id="3" name="Content Placeholder 2"/>
          <p:cNvSpPr>
            <a:spLocks noGrp="1"/>
          </p:cNvSpPr>
          <p:nvPr>
            <p:ph idx="1"/>
          </p:nvPr>
        </p:nvSpPr>
        <p:spPr>
          <a:xfrm>
            <a:off x="152400" y="1295400"/>
            <a:ext cx="6324600" cy="5410200"/>
          </a:xfrm>
        </p:spPr>
        <p:txBody>
          <a:bodyPr/>
          <a:lstStyle/>
          <a:p>
            <a:r>
              <a:rPr lang="en-US" b="1" dirty="0"/>
              <a:t>There are many ways that you and your staff can cut down on your </a:t>
            </a:r>
            <a:r>
              <a:rPr lang="en-US" b="1" dirty="0" smtClean="0"/>
              <a:t>personal     </a:t>
            </a:r>
            <a:r>
              <a:rPr lang="en-US" b="1" dirty="0"/>
              <a:t>screen time use: </a:t>
            </a:r>
          </a:p>
          <a:p>
            <a:pPr lvl="0"/>
            <a:r>
              <a:rPr lang="en-US" sz="2200" dirty="0"/>
              <a:t>Log your personal screen time and set </a:t>
            </a:r>
            <a:r>
              <a:rPr lang="en-US" sz="2200" dirty="0" smtClean="0"/>
              <a:t>goals </a:t>
            </a:r>
            <a:r>
              <a:rPr lang="en-US" sz="2200" dirty="0"/>
              <a:t>to </a:t>
            </a:r>
            <a:r>
              <a:rPr lang="en-US" sz="2200" dirty="0" smtClean="0"/>
              <a:t>   cut </a:t>
            </a:r>
            <a:r>
              <a:rPr lang="en-US" sz="2200" dirty="0"/>
              <a:t>down! </a:t>
            </a:r>
          </a:p>
          <a:p>
            <a:pPr lvl="0"/>
            <a:r>
              <a:rPr lang="en-US" sz="2200" dirty="0"/>
              <a:t>Turn your phone off from time to time </a:t>
            </a:r>
            <a:r>
              <a:rPr lang="en-US" sz="2200" dirty="0" smtClean="0"/>
              <a:t>to take </a:t>
            </a:r>
            <a:r>
              <a:rPr lang="en-US" sz="2200" dirty="0"/>
              <a:t>mental </a:t>
            </a:r>
            <a:r>
              <a:rPr lang="en-US" sz="2200" dirty="0" smtClean="0"/>
              <a:t>breaks</a:t>
            </a:r>
            <a:endParaRPr lang="en-US" sz="2200" dirty="0"/>
          </a:p>
          <a:p>
            <a:r>
              <a:rPr lang="en-US" sz="2200" dirty="0" smtClean="0"/>
              <a:t>Turn </a:t>
            </a:r>
            <a:r>
              <a:rPr lang="en-US" sz="2200" dirty="0"/>
              <a:t>off the TV during </a:t>
            </a:r>
            <a:r>
              <a:rPr lang="en-US" sz="2200" dirty="0" smtClean="0"/>
              <a:t>mealtimes</a:t>
            </a:r>
            <a:endParaRPr lang="en-US" sz="2200" dirty="0"/>
          </a:p>
          <a:p>
            <a:pPr lvl="0"/>
            <a:r>
              <a:rPr lang="en-US" sz="2200" dirty="0"/>
              <a:t>Focus on other </a:t>
            </a:r>
            <a:r>
              <a:rPr lang="en-US" sz="2200" dirty="0" smtClean="0"/>
              <a:t>activities</a:t>
            </a:r>
            <a:endParaRPr lang="en-US" sz="2200" dirty="0"/>
          </a:p>
          <a:p>
            <a:pPr lvl="0"/>
            <a:r>
              <a:rPr lang="en-US" sz="2200" dirty="0"/>
              <a:t>Find different ways to unwind (e.g., listening to music</a:t>
            </a:r>
            <a:r>
              <a:rPr lang="en-US" sz="2200" dirty="0" smtClean="0"/>
              <a:t>)</a:t>
            </a:r>
            <a:endParaRPr lang="en-US" sz="2200" dirty="0"/>
          </a:p>
          <a:p>
            <a:pPr lvl="0"/>
            <a:r>
              <a:rPr lang="en-US" sz="2200" dirty="0"/>
              <a:t>Take up a new, active hobby</a:t>
            </a:r>
            <a:r>
              <a:rPr lang="en-US" sz="2200" dirty="0" smtClean="0"/>
              <a:t>.</a:t>
            </a:r>
            <a:endParaRPr lang="en-US" sz="2200" dirty="0"/>
          </a:p>
          <a:p>
            <a:pPr lvl="0"/>
            <a:r>
              <a:rPr lang="en-US" sz="2200" dirty="0"/>
              <a:t>Plan screen-free activities with family and/or </a:t>
            </a:r>
            <a:r>
              <a:rPr lang="en-US" sz="2200" dirty="0" smtClean="0"/>
              <a:t>friends</a:t>
            </a:r>
            <a:endParaRPr lang="en-US" sz="2200" dirty="0"/>
          </a:p>
        </p:txBody>
      </p:sp>
      <p:sp>
        <p:nvSpPr>
          <p:cNvPr id="6" name="Slide Number Placeholder 3"/>
          <p:cNvSpPr>
            <a:spLocks noGrp="1"/>
          </p:cNvSpPr>
          <p:nvPr>
            <p:ph type="sldNum" sz="quarter" idx="4"/>
          </p:nvPr>
        </p:nvSpPr>
        <p:spPr>
          <a:prstGeom prst="rect">
            <a:avLst/>
          </a:prstGeom>
        </p:spPr>
        <p:txBody>
          <a:bodyPr/>
          <a:lstStyle/>
          <a:p>
            <a:pPr algn="l"/>
            <a:fld id="{020EDDED-708C-47C4-A8EB-CD8AA8CA6A97}" type="slidenum">
              <a:rPr lang="en-US" smtClean="0"/>
              <a:pPr algn="l"/>
              <a:t>34</a:t>
            </a:fld>
            <a:endParaRPr lang="en-US" dirty="0"/>
          </a:p>
        </p:txBody>
      </p:sp>
      <p:pic>
        <p:nvPicPr>
          <p:cNvPr id="2050" name="Picture 2" descr="http://images2.parentsconnect.com/editorial_images/7/family-playing-board-game-280x280.jpg?quality=0.6&amp;height=285&amp;width=285&amp;"/>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096001" y="1219201"/>
            <a:ext cx="2285998" cy="2285999"/>
          </a:xfrm>
          <a:prstGeom prst="rect">
            <a:avLst/>
          </a:prstGeom>
          <a:noFill/>
          <a:ln w="57150">
            <a:solidFill>
              <a:srgbClr val="153765"/>
            </a:solidFill>
          </a:ln>
          <a:extLst>
            <a:ext uri="{909E8E84-426E-40DD-AFC4-6F175D3DCCD1}">
              <a14:hiddenFill xmlns:a14="http://schemas.microsoft.com/office/drawing/2010/main">
                <a:solidFill>
                  <a:srgbClr val="FFFFFF"/>
                </a:solidFill>
              </a14:hiddenFill>
            </a:ext>
          </a:extLst>
        </p:spPr>
      </p:pic>
      <p:pic>
        <p:nvPicPr>
          <p:cNvPr id="2052" name="Picture 4" descr="http://www.realage.com/cm/realage/images/m5/rec-woman-doing-yoga-meditating-09-27-11-hx25Ph-md.jp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6477000" y="3733800"/>
            <a:ext cx="2209800" cy="2209800"/>
          </a:xfrm>
          <a:prstGeom prst="rect">
            <a:avLst/>
          </a:prstGeom>
          <a:noFill/>
          <a:ln w="57150">
            <a:solidFill>
              <a:srgbClr val="153765"/>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659966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Screen Time Policy</a:t>
            </a:r>
            <a:endParaRPr lang="en-US" dirty="0"/>
          </a:p>
        </p:txBody>
      </p:sp>
      <p:sp>
        <p:nvSpPr>
          <p:cNvPr id="6" name="Content Placeholder 5"/>
          <p:cNvSpPr>
            <a:spLocks noGrp="1"/>
          </p:cNvSpPr>
          <p:nvPr>
            <p:ph idx="1"/>
          </p:nvPr>
        </p:nvSpPr>
        <p:spPr>
          <a:xfrm>
            <a:off x="228600" y="1371600"/>
            <a:ext cx="7467600" cy="4876800"/>
          </a:xfrm>
        </p:spPr>
        <p:txBody>
          <a:bodyPr/>
          <a:lstStyle/>
          <a:p>
            <a:r>
              <a:rPr lang="en-US" sz="2800" b="1" dirty="0" smtClean="0"/>
              <a:t>Have </a:t>
            </a:r>
            <a:r>
              <a:rPr lang="en-US" sz="2800" b="1" dirty="0"/>
              <a:t>comprehensive screen time </a:t>
            </a:r>
            <a:r>
              <a:rPr lang="en-US" sz="2800" b="1" dirty="0" smtClean="0"/>
              <a:t>policies</a:t>
            </a:r>
          </a:p>
          <a:p>
            <a:pPr lvl="1"/>
            <a:r>
              <a:rPr lang="en-US" sz="2400" dirty="0" smtClean="0"/>
              <a:t>Written </a:t>
            </a:r>
            <a:r>
              <a:rPr lang="en-US" sz="2400" dirty="0"/>
              <a:t>policies help everyone to have a clear and shared understanding of how your program supports reducing screen </a:t>
            </a:r>
            <a:r>
              <a:rPr lang="en-US" sz="2400" dirty="0" smtClean="0"/>
              <a:t>time</a:t>
            </a:r>
          </a:p>
          <a:p>
            <a:pPr lvl="1"/>
            <a:r>
              <a:rPr lang="en-US" sz="2400" dirty="0" smtClean="0"/>
              <a:t>Be </a:t>
            </a:r>
            <a:r>
              <a:rPr lang="en-US" sz="2400" dirty="0"/>
              <a:t>sure to regularly communicate policies for screen time to families along with all other program policies.</a:t>
            </a:r>
          </a:p>
          <a:p>
            <a:endParaRPr lang="en-US" dirty="0"/>
          </a:p>
        </p:txBody>
      </p:sp>
    </p:spTree>
    <p:extLst>
      <p:ext uri="{BB962C8B-B14F-4D97-AF65-F5344CB8AC3E}">
        <p14:creationId xmlns:p14="http://schemas.microsoft.com/office/powerpoint/2010/main" val="383458131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Screen Time Policy</a:t>
            </a:r>
          </a:p>
        </p:txBody>
      </p:sp>
      <p:sp>
        <p:nvSpPr>
          <p:cNvPr id="3" name="Content Placeholder 2"/>
          <p:cNvSpPr>
            <a:spLocks noGrp="1"/>
          </p:cNvSpPr>
          <p:nvPr>
            <p:ph idx="1"/>
          </p:nvPr>
        </p:nvSpPr>
        <p:spPr>
          <a:xfrm>
            <a:off x="228600" y="1371600"/>
            <a:ext cx="7467600" cy="4876800"/>
          </a:xfrm>
        </p:spPr>
        <p:txBody>
          <a:bodyPr/>
          <a:lstStyle/>
          <a:p>
            <a:r>
              <a:rPr lang="en-US" b="1" dirty="0"/>
              <a:t>To be comprehensive, policies should include these best practices: </a:t>
            </a:r>
          </a:p>
          <a:p>
            <a:pPr lvl="1"/>
            <a:r>
              <a:rPr lang="en-US" dirty="0"/>
              <a:t>Don’t allow any screen time for children less than two years.</a:t>
            </a:r>
          </a:p>
          <a:p>
            <a:pPr lvl="1"/>
            <a:r>
              <a:rPr lang="en-US" dirty="0"/>
              <a:t>Limit total screen time in ECE for children two years and older to </a:t>
            </a:r>
            <a:r>
              <a:rPr lang="en-US" u="sng" dirty="0"/>
              <a:t>no more than 30 minutes per week for educational or physical activity purposes only.</a:t>
            </a:r>
            <a:r>
              <a:rPr lang="en-US" dirty="0"/>
              <a:t> </a:t>
            </a:r>
          </a:p>
          <a:p>
            <a:pPr lvl="1"/>
            <a:r>
              <a:rPr lang="en-US" dirty="0"/>
              <a:t>Screen time should not be utilized during meal or snack time.</a:t>
            </a:r>
          </a:p>
          <a:p>
            <a:pPr lvl="1"/>
            <a:r>
              <a:rPr lang="en-US" dirty="0"/>
              <a:t>Ensure that any screen media used is free of advertising and brand placement.</a:t>
            </a:r>
          </a:p>
          <a:p>
            <a:pPr lvl="1"/>
            <a:r>
              <a:rPr lang="en-US" dirty="0"/>
              <a:t>Educate families on how to reduce screen time or teach media literacy education two times per year or more. </a:t>
            </a:r>
          </a:p>
          <a:p>
            <a:endParaRPr lang="en-US" dirty="0"/>
          </a:p>
        </p:txBody>
      </p:sp>
      <p:sp>
        <p:nvSpPr>
          <p:cNvPr id="4" name="Slide Number Placeholder 3"/>
          <p:cNvSpPr>
            <a:spLocks noGrp="1"/>
          </p:cNvSpPr>
          <p:nvPr>
            <p:ph type="sldNum" sz="quarter" idx="4"/>
          </p:nvPr>
        </p:nvSpPr>
        <p:spPr/>
        <p:txBody>
          <a:bodyPr/>
          <a:lstStyle/>
          <a:p>
            <a:pPr algn="l"/>
            <a:fld id="{020EDDED-708C-47C4-A8EB-CD8AA8CA6A97}" type="slidenum">
              <a:rPr lang="en-US" smtClean="0">
                <a:solidFill>
                  <a:srgbClr val="000000">
                    <a:tint val="75000"/>
                  </a:srgbClr>
                </a:solidFill>
              </a:rPr>
              <a:pPr algn="l"/>
              <a:t>36</a:t>
            </a:fld>
            <a:endParaRPr lang="en-US" dirty="0">
              <a:solidFill>
                <a:srgbClr val="000000">
                  <a:tint val="75000"/>
                </a:srgbClr>
              </a:solidFill>
            </a:endParaRPr>
          </a:p>
        </p:txBody>
      </p:sp>
    </p:spTree>
    <p:extLst>
      <p:ext uri="{BB962C8B-B14F-4D97-AF65-F5344CB8AC3E}">
        <p14:creationId xmlns:p14="http://schemas.microsoft.com/office/powerpoint/2010/main" val="133225711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382000" cy="1295400"/>
          </a:xfrm>
        </p:spPr>
        <p:txBody>
          <a:bodyPr/>
          <a:lstStyle/>
          <a:p>
            <a:r>
              <a:rPr lang="en-US" sz="4300" dirty="0" smtClean="0"/>
              <a:t>Sample Screen Time Program Policy </a:t>
            </a:r>
            <a:endParaRPr lang="en-US" sz="4300"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85800" y="914400"/>
            <a:ext cx="7391400" cy="5786627"/>
          </a:xfrm>
        </p:spPr>
      </p:pic>
      <p:sp>
        <p:nvSpPr>
          <p:cNvPr id="4" name="Slide Number Placeholder 3"/>
          <p:cNvSpPr>
            <a:spLocks noGrp="1"/>
          </p:cNvSpPr>
          <p:nvPr>
            <p:ph type="sldNum" sz="quarter" idx="4"/>
          </p:nvPr>
        </p:nvSpPr>
        <p:spPr/>
        <p:txBody>
          <a:bodyPr/>
          <a:lstStyle/>
          <a:p>
            <a:pPr algn="l"/>
            <a:fld id="{020EDDED-708C-47C4-A8EB-CD8AA8CA6A97}" type="slidenum">
              <a:rPr lang="en-US" smtClean="0">
                <a:solidFill>
                  <a:srgbClr val="000000">
                    <a:tint val="75000"/>
                  </a:srgbClr>
                </a:solidFill>
              </a:rPr>
              <a:pPr algn="l"/>
              <a:t>37</a:t>
            </a:fld>
            <a:endParaRPr lang="en-US" dirty="0">
              <a:solidFill>
                <a:srgbClr val="000000">
                  <a:tint val="75000"/>
                </a:srgbClr>
              </a:solidFill>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pPr algn="l"/>
            <a:fld id="{020EDDED-708C-47C4-A8EB-CD8AA8CA6A97}" type="slidenum">
              <a:rPr lang="en-US" smtClean="0">
                <a:solidFill>
                  <a:srgbClr val="000000">
                    <a:tint val="75000"/>
                  </a:srgbClr>
                </a:solidFill>
              </a:rPr>
              <a:pPr algn="l"/>
              <a:t>38</a:t>
            </a:fld>
            <a:endParaRPr lang="en-US" dirty="0">
              <a:solidFill>
                <a:srgbClr val="000000">
                  <a:tint val="75000"/>
                </a:srgbClr>
              </a:solidFill>
            </a:endParaRPr>
          </a:p>
        </p:txBody>
      </p:sp>
      <p:sp>
        <p:nvSpPr>
          <p:cNvPr id="4" name="Title 3"/>
          <p:cNvSpPr>
            <a:spLocks noGrp="1"/>
          </p:cNvSpPr>
          <p:nvPr>
            <p:ph type="title"/>
          </p:nvPr>
        </p:nvSpPr>
        <p:spPr>
          <a:xfrm>
            <a:off x="3581400" y="1219200"/>
            <a:ext cx="4038600" cy="3352800"/>
          </a:xfrm>
        </p:spPr>
        <p:txBody>
          <a:bodyPr/>
          <a:lstStyle/>
          <a:p>
            <a:r>
              <a:rPr lang="en-US" dirty="0" smtClean="0">
                <a:solidFill>
                  <a:schemeClr val="accent3"/>
                </a:solidFill>
              </a:rPr>
              <a:t>Part D: Continuing the Process of Change</a:t>
            </a:r>
            <a:endParaRPr lang="en-US" dirty="0">
              <a:solidFill>
                <a:schemeClr val="accent3"/>
              </a:solidFill>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pPr algn="l"/>
            <a:fld id="{020EDDED-708C-47C4-A8EB-CD8AA8CA6A97}" type="slidenum">
              <a:rPr lang="en-US" smtClean="0">
                <a:solidFill>
                  <a:srgbClr val="000000">
                    <a:tint val="75000"/>
                  </a:srgbClr>
                </a:solidFill>
              </a:rPr>
              <a:pPr algn="l"/>
              <a:t>39</a:t>
            </a:fld>
            <a:endParaRPr lang="en-US" dirty="0">
              <a:solidFill>
                <a:srgbClr val="000000">
                  <a:tint val="75000"/>
                </a:srgbClr>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1870"/>
            <a:ext cx="9144000" cy="6814260"/>
          </a:xfrm>
          <a:prstGeom prst="rect">
            <a:avLst/>
          </a:prstGeom>
        </p:spPr>
      </p:pic>
    </p:spTree>
    <p:extLst>
      <p:ext uri="{BB962C8B-B14F-4D97-AF65-F5344CB8AC3E}">
        <p14:creationId xmlns:p14="http://schemas.microsoft.com/office/powerpoint/2010/main" val="42056762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Oval 13"/>
          <p:cNvSpPr/>
          <p:nvPr/>
        </p:nvSpPr>
        <p:spPr>
          <a:xfrm>
            <a:off x="5638800" y="1066800"/>
            <a:ext cx="3733800" cy="2667000"/>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p:cNvSpPr>
            <a:spLocks noGrp="1"/>
          </p:cNvSpPr>
          <p:nvPr>
            <p:ph type="title"/>
          </p:nvPr>
        </p:nvSpPr>
        <p:spPr/>
        <p:txBody>
          <a:bodyPr/>
          <a:lstStyle/>
          <a:p>
            <a:pPr algn="ctr"/>
            <a:r>
              <a:rPr lang="en-US" dirty="0" smtClean="0"/>
              <a:t>Learning Session 5</a:t>
            </a:r>
            <a:endParaRPr lang="en-US" dirty="0"/>
          </a:p>
        </p:txBody>
      </p:sp>
      <p:sp>
        <p:nvSpPr>
          <p:cNvPr id="4" name="Slide Number Placeholder 3"/>
          <p:cNvSpPr>
            <a:spLocks noGrp="1"/>
          </p:cNvSpPr>
          <p:nvPr>
            <p:ph type="sldNum" sz="quarter" idx="4"/>
          </p:nvPr>
        </p:nvSpPr>
        <p:spPr/>
        <p:txBody>
          <a:bodyPr/>
          <a:lstStyle/>
          <a:p>
            <a:pPr algn="l"/>
            <a:fld id="{020EDDED-708C-47C4-A8EB-CD8AA8CA6A97}" type="slidenum">
              <a:rPr lang="en-US" smtClean="0">
                <a:solidFill>
                  <a:srgbClr val="000000">
                    <a:tint val="75000"/>
                  </a:srgbClr>
                </a:solidFill>
              </a:rPr>
              <a:pPr algn="l"/>
              <a:t>4</a:t>
            </a:fld>
            <a:endParaRPr lang="en-US" dirty="0">
              <a:solidFill>
                <a:srgbClr val="000000">
                  <a:tint val="75000"/>
                </a:srgbClr>
              </a:solidFill>
            </a:endParaRPr>
          </a:p>
        </p:txBody>
      </p:sp>
      <p:grpSp>
        <p:nvGrpSpPr>
          <p:cNvPr id="3" name="Group 15"/>
          <p:cNvGrpSpPr/>
          <p:nvPr/>
        </p:nvGrpSpPr>
        <p:grpSpPr>
          <a:xfrm>
            <a:off x="0" y="1447800"/>
            <a:ext cx="9144000" cy="5029200"/>
            <a:chOff x="0" y="1447800"/>
            <a:chExt cx="9144000" cy="5032920"/>
          </a:xfrm>
        </p:grpSpPr>
        <p:graphicFrame>
          <p:nvGraphicFramePr>
            <p:cNvPr id="17" name="Diagram 16"/>
            <p:cNvGraphicFramePr/>
            <p:nvPr/>
          </p:nvGraphicFramePr>
          <p:xfrm>
            <a:off x="0" y="3276600"/>
            <a:ext cx="9144000" cy="99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8" name="Rectangular Callout 17"/>
            <p:cNvSpPr/>
            <p:nvPr/>
          </p:nvSpPr>
          <p:spPr>
            <a:xfrm>
              <a:off x="0" y="1524000"/>
              <a:ext cx="2209800" cy="1524000"/>
            </a:xfrm>
            <a:prstGeom prst="wedgeRectCallout">
              <a:avLst/>
            </a:prstGeom>
            <a:solidFill>
              <a:srgbClr val="9BBB59"/>
            </a:solidFill>
            <a:ln w="25400" cap="flat" cmpd="sng" algn="ctr">
              <a:solidFill>
                <a:srgbClr val="9BBB59"/>
              </a:solidFill>
              <a:prstDash val="solid"/>
            </a:ln>
            <a:effectLst/>
          </p:spPr>
          <p:txBody>
            <a:bodyPr rtlCol="0" anchor="ctr"/>
            <a:lstStyle/>
            <a:p>
              <a:pPr>
                <a:defRPr/>
              </a:pPr>
              <a:r>
                <a:rPr lang="en-US" kern="0" dirty="0" smtClean="0">
                  <a:solidFill>
                    <a:prstClr val="white"/>
                  </a:solidFill>
                  <a:latin typeface="Calibri"/>
                </a:rPr>
                <a:t>The ABC’s of a Healthy Me!</a:t>
              </a:r>
            </a:p>
            <a:p>
              <a:pPr algn="ctr">
                <a:defRPr/>
              </a:pPr>
              <a:endParaRPr lang="en-US" sz="1200" kern="0" dirty="0" smtClean="0">
                <a:solidFill>
                  <a:prstClr val="white"/>
                </a:solidFill>
                <a:latin typeface="Calibri"/>
              </a:endParaRPr>
            </a:p>
            <a:p>
              <a:pPr>
                <a:defRPr/>
              </a:pPr>
              <a:r>
                <a:rPr lang="en-US" sz="1600" i="1" kern="0" dirty="0" smtClean="0">
                  <a:solidFill>
                    <a:prstClr val="white"/>
                  </a:solidFill>
                  <a:latin typeface="Calibri"/>
                </a:rPr>
                <a:t>Go NAP SACC*</a:t>
              </a:r>
              <a:endParaRPr lang="en-US" sz="1600" i="1" kern="0" dirty="0">
                <a:solidFill>
                  <a:prstClr val="white"/>
                </a:solidFill>
                <a:latin typeface="Calibri"/>
              </a:endParaRPr>
            </a:p>
          </p:txBody>
        </p:sp>
        <p:sp>
          <p:nvSpPr>
            <p:cNvPr id="19" name="Rectangular Callout 18"/>
            <p:cNvSpPr/>
            <p:nvPr/>
          </p:nvSpPr>
          <p:spPr>
            <a:xfrm>
              <a:off x="1371600" y="4572000"/>
              <a:ext cx="3048000" cy="1447800"/>
            </a:xfrm>
            <a:prstGeom prst="wedgeRectCallout">
              <a:avLst>
                <a:gd name="adj1" fmla="val -20437"/>
                <a:gd name="adj2" fmla="val -71904"/>
              </a:avLst>
            </a:prstGeom>
            <a:solidFill>
              <a:srgbClr val="5CB565"/>
            </a:solidFill>
            <a:ln w="25400" cap="flat" cmpd="sng" algn="ctr">
              <a:noFill/>
              <a:prstDash val="solid"/>
            </a:ln>
            <a:effectLst/>
          </p:spPr>
          <p:txBody>
            <a:bodyPr rtlCol="0" anchor="ctr"/>
            <a:lstStyle/>
            <a:p>
              <a:pPr>
                <a:defRPr/>
              </a:pPr>
              <a:r>
                <a:rPr lang="en-US" kern="0" dirty="0" smtClean="0">
                  <a:solidFill>
                    <a:prstClr val="white"/>
                  </a:solidFill>
                  <a:latin typeface="Calibri"/>
                </a:rPr>
                <a:t>Nurturing Healthy Eaters &amp; Providing Healthy Beverages </a:t>
              </a:r>
            </a:p>
            <a:p>
              <a:pPr>
                <a:defRPr/>
              </a:pPr>
              <a:endParaRPr lang="en-US" sz="1200" kern="0" dirty="0" smtClean="0">
                <a:solidFill>
                  <a:prstClr val="white"/>
                </a:solidFill>
                <a:latin typeface="Calibri"/>
              </a:endParaRPr>
            </a:p>
            <a:p>
              <a:pPr>
                <a:defRPr/>
              </a:pPr>
              <a:r>
                <a:rPr lang="en-US" sz="1600" i="1" kern="0" dirty="0" smtClean="0">
                  <a:solidFill>
                    <a:prstClr val="white"/>
                  </a:solidFill>
                  <a:latin typeface="Calibri"/>
                </a:rPr>
                <a:t>Action Plan </a:t>
              </a:r>
              <a:endParaRPr lang="en-US" sz="1600" i="1" kern="0" dirty="0">
                <a:solidFill>
                  <a:prstClr val="white"/>
                </a:solidFill>
                <a:latin typeface="Calibri"/>
              </a:endParaRPr>
            </a:p>
          </p:txBody>
        </p:sp>
        <p:sp>
          <p:nvSpPr>
            <p:cNvPr id="20" name="Rectangular Callout 19"/>
            <p:cNvSpPr/>
            <p:nvPr/>
          </p:nvSpPr>
          <p:spPr>
            <a:xfrm>
              <a:off x="2743200" y="1447800"/>
              <a:ext cx="3048000" cy="1676400"/>
            </a:xfrm>
            <a:prstGeom prst="wedgeRectCallout">
              <a:avLst>
                <a:gd name="adj1" fmla="val 5715"/>
                <a:gd name="adj2" fmla="val 64653"/>
              </a:avLst>
            </a:prstGeom>
            <a:solidFill>
              <a:srgbClr val="5EAFA6"/>
            </a:solidFill>
            <a:ln w="25400" cap="flat" cmpd="sng" algn="ctr">
              <a:noFill/>
              <a:prstDash val="solid"/>
            </a:ln>
            <a:effectLst/>
          </p:spPr>
          <p:txBody>
            <a:bodyPr rtlCol="0" anchor="ctr"/>
            <a:lstStyle/>
            <a:p>
              <a:pPr>
                <a:defRPr/>
              </a:pPr>
              <a:endParaRPr lang="en-US" kern="0" dirty="0" smtClean="0">
                <a:solidFill>
                  <a:prstClr val="white"/>
                </a:solidFill>
                <a:latin typeface="Calibri"/>
              </a:endParaRPr>
            </a:p>
            <a:p>
              <a:pPr>
                <a:defRPr/>
              </a:pPr>
              <a:endParaRPr lang="en-US" kern="0" dirty="0" smtClean="0">
                <a:solidFill>
                  <a:prstClr val="white"/>
                </a:solidFill>
                <a:latin typeface="Calibri"/>
              </a:endParaRPr>
            </a:p>
            <a:p>
              <a:pPr>
                <a:defRPr/>
              </a:pPr>
              <a:r>
                <a:rPr lang="en-US" kern="0" dirty="0" smtClean="0">
                  <a:solidFill>
                    <a:prstClr val="white"/>
                  </a:solidFill>
                  <a:latin typeface="Calibri"/>
                </a:rPr>
                <a:t>Serving Meals Family- Style &amp;</a:t>
              </a:r>
            </a:p>
            <a:p>
              <a:pPr>
                <a:defRPr/>
              </a:pPr>
              <a:r>
                <a:rPr lang="en-US" kern="0" dirty="0" smtClean="0">
                  <a:solidFill>
                    <a:prstClr val="white"/>
                  </a:solidFill>
                  <a:latin typeface="Calibri"/>
                </a:rPr>
                <a:t>Supporting Breastfeeding</a:t>
              </a:r>
            </a:p>
            <a:p>
              <a:pPr algn="ctr">
                <a:defRPr/>
              </a:pPr>
              <a:endParaRPr lang="en-US" sz="1200" kern="0" dirty="0" smtClean="0">
                <a:solidFill>
                  <a:prstClr val="white"/>
                </a:solidFill>
                <a:latin typeface="Calibri"/>
              </a:endParaRPr>
            </a:p>
            <a:p>
              <a:pPr>
                <a:defRPr/>
              </a:pPr>
              <a:r>
                <a:rPr lang="en-US" sz="1600" i="1" kern="0" dirty="0" smtClean="0">
                  <a:solidFill>
                    <a:prstClr val="white"/>
                  </a:solidFill>
                  <a:latin typeface="Calibri"/>
                </a:rPr>
                <a:t>Continue Action Plan</a:t>
              </a:r>
            </a:p>
            <a:p>
              <a:pPr>
                <a:defRPr/>
              </a:pPr>
              <a:r>
                <a:rPr lang="en-US" sz="1600" i="1" kern="0" dirty="0" smtClean="0">
                  <a:solidFill>
                    <a:prstClr val="white"/>
                  </a:solidFill>
                  <a:latin typeface="Calibri"/>
                </a:rPr>
                <a:t>&amp; Storyboard</a:t>
              </a:r>
            </a:p>
            <a:p>
              <a:pPr>
                <a:defRPr/>
              </a:pPr>
              <a:endParaRPr lang="en-US" kern="0" dirty="0" smtClean="0">
                <a:solidFill>
                  <a:prstClr val="white"/>
                </a:solidFill>
                <a:latin typeface="Calibri"/>
              </a:endParaRPr>
            </a:p>
            <a:p>
              <a:pPr>
                <a:defRPr/>
              </a:pPr>
              <a:endParaRPr lang="en-US" kern="0" dirty="0">
                <a:solidFill>
                  <a:prstClr val="white"/>
                </a:solidFill>
                <a:latin typeface="Calibri"/>
              </a:endParaRPr>
            </a:p>
          </p:txBody>
        </p:sp>
        <p:sp>
          <p:nvSpPr>
            <p:cNvPr id="21" name="Rectangular Callout 20"/>
            <p:cNvSpPr/>
            <p:nvPr/>
          </p:nvSpPr>
          <p:spPr>
            <a:xfrm>
              <a:off x="5334000" y="4572000"/>
              <a:ext cx="3048000" cy="1447800"/>
            </a:xfrm>
            <a:prstGeom prst="wedgeRectCallout">
              <a:avLst>
                <a:gd name="adj1" fmla="val -24385"/>
                <a:gd name="adj2" fmla="val -70734"/>
              </a:avLst>
            </a:prstGeom>
            <a:solidFill>
              <a:srgbClr val="6179A8"/>
            </a:solidFill>
            <a:ln w="25400" cap="flat" cmpd="sng" algn="ctr">
              <a:noFill/>
              <a:prstDash val="solid"/>
            </a:ln>
            <a:effectLst/>
          </p:spPr>
          <p:txBody>
            <a:bodyPr rtlCol="0" anchor="ctr"/>
            <a:lstStyle/>
            <a:p>
              <a:pPr>
                <a:defRPr/>
              </a:pPr>
              <a:r>
                <a:rPr lang="en-US" kern="0" dirty="0" smtClean="0">
                  <a:solidFill>
                    <a:prstClr val="white"/>
                  </a:solidFill>
                  <a:latin typeface="Calibri"/>
                </a:rPr>
                <a:t>Getting Kids Moving</a:t>
              </a:r>
            </a:p>
            <a:p>
              <a:pPr>
                <a:defRPr/>
              </a:pPr>
              <a:endParaRPr lang="en-US" sz="1200" kern="0" dirty="0">
                <a:solidFill>
                  <a:prstClr val="white"/>
                </a:solidFill>
                <a:latin typeface="Calibri"/>
              </a:endParaRPr>
            </a:p>
            <a:p>
              <a:pPr>
                <a:defRPr/>
              </a:pPr>
              <a:endParaRPr lang="en-US" sz="1200" kern="0" dirty="0" smtClean="0">
                <a:solidFill>
                  <a:prstClr val="white"/>
                </a:solidFill>
                <a:latin typeface="Calibri"/>
              </a:endParaRPr>
            </a:p>
            <a:p>
              <a:pPr>
                <a:defRPr/>
              </a:pPr>
              <a:r>
                <a:rPr lang="en-US" sz="1600" i="1" kern="0" dirty="0" smtClean="0">
                  <a:solidFill>
                    <a:prstClr val="white"/>
                  </a:solidFill>
                  <a:latin typeface="Calibri"/>
                </a:rPr>
                <a:t>Continue Action Plan</a:t>
              </a:r>
            </a:p>
            <a:p>
              <a:pPr>
                <a:defRPr/>
              </a:pPr>
              <a:r>
                <a:rPr lang="en-US" sz="1600" i="1" kern="0" dirty="0" smtClean="0">
                  <a:solidFill>
                    <a:prstClr val="white"/>
                  </a:solidFill>
                  <a:latin typeface="Calibri"/>
                </a:rPr>
                <a:t>&amp; Storyboard</a:t>
              </a:r>
            </a:p>
          </p:txBody>
        </p:sp>
        <p:sp>
          <p:nvSpPr>
            <p:cNvPr id="22" name="Rectangular Callout 21"/>
            <p:cNvSpPr/>
            <p:nvPr/>
          </p:nvSpPr>
          <p:spPr>
            <a:xfrm>
              <a:off x="6172200" y="1676400"/>
              <a:ext cx="2971800" cy="1447800"/>
            </a:xfrm>
            <a:prstGeom prst="wedgeRectCallout">
              <a:avLst>
                <a:gd name="adj1" fmla="val 13580"/>
                <a:gd name="adj2" fmla="val 62604"/>
              </a:avLst>
            </a:prstGeom>
            <a:solidFill>
              <a:srgbClr val="8064A2"/>
            </a:solidFill>
            <a:ln w="25400" cap="flat" cmpd="sng" algn="ctr">
              <a:noFill/>
              <a:prstDash val="solid"/>
            </a:ln>
            <a:effectLst/>
          </p:spPr>
          <p:txBody>
            <a:bodyPr rtlCol="0" anchor="ctr"/>
            <a:lstStyle/>
            <a:p>
              <a:pPr>
                <a:defRPr/>
              </a:pPr>
              <a:r>
                <a:rPr lang="en-US" kern="0" dirty="0" smtClean="0">
                  <a:solidFill>
                    <a:prstClr val="white"/>
                  </a:solidFill>
                  <a:latin typeface="Calibri"/>
                </a:rPr>
                <a:t>Reducing Screen Time &amp; Celebrating Success</a:t>
              </a:r>
              <a:endParaRPr lang="en-US" sz="1600" i="1" kern="0" dirty="0" smtClean="0">
                <a:solidFill>
                  <a:prstClr val="white"/>
                </a:solidFill>
                <a:latin typeface="Calibri"/>
              </a:endParaRPr>
            </a:p>
            <a:p>
              <a:pPr>
                <a:defRPr/>
              </a:pPr>
              <a:endParaRPr lang="en-US" sz="1600" i="1" kern="0" dirty="0" smtClean="0">
                <a:solidFill>
                  <a:prstClr val="white"/>
                </a:solidFill>
                <a:latin typeface="Calibri"/>
              </a:endParaRPr>
            </a:p>
            <a:p>
              <a:pPr>
                <a:defRPr/>
              </a:pPr>
              <a:r>
                <a:rPr lang="en-US" sz="1600" i="1" kern="0" dirty="0" smtClean="0">
                  <a:solidFill>
                    <a:prstClr val="white"/>
                  </a:solidFill>
                  <a:latin typeface="Calibri"/>
                </a:rPr>
                <a:t>Continuing the Process of Change </a:t>
              </a:r>
              <a:endParaRPr lang="en-US" sz="1600" i="1" kern="0" dirty="0">
                <a:solidFill>
                  <a:prstClr val="white"/>
                </a:solidFill>
                <a:latin typeface="Calibri"/>
              </a:endParaRPr>
            </a:p>
          </p:txBody>
        </p:sp>
        <p:sp>
          <p:nvSpPr>
            <p:cNvPr id="23" name="TextBox 22"/>
            <p:cNvSpPr txBox="1"/>
            <p:nvPr/>
          </p:nvSpPr>
          <p:spPr bwMode="auto">
            <a:xfrm>
              <a:off x="0" y="6234499"/>
              <a:ext cx="8534400" cy="246221"/>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spAutoFit/>
            </a:bodyPr>
            <a:lstStyle/>
            <a:p>
              <a:pPr algn="ctr" eaLnBrk="0" fontAlgn="base" hangingPunct="0">
                <a:spcBef>
                  <a:spcPct val="0"/>
                </a:spcBef>
                <a:spcAft>
                  <a:spcPct val="0"/>
                </a:spcAft>
              </a:pPr>
              <a:r>
                <a:rPr lang="en-US" sz="1000" b="1" kern="0" dirty="0" smtClean="0">
                  <a:solidFill>
                    <a:srgbClr val="153765"/>
                  </a:solidFill>
                  <a:latin typeface="Arial Narrow"/>
                  <a:ea typeface="MS PGothic" pitchFamily="34" charset="-128"/>
                </a:rPr>
                <a:t>*</a:t>
              </a:r>
              <a:r>
                <a:rPr lang="en-US" sz="1000" b="1" i="1" kern="0" dirty="0" smtClean="0">
                  <a:solidFill>
                    <a:srgbClr val="153765"/>
                  </a:solidFill>
                  <a:latin typeface="Arial Narrow"/>
                  <a:ea typeface="MS PGothic" pitchFamily="34" charset="-128"/>
                </a:rPr>
                <a:t>Go NAP SACC </a:t>
              </a:r>
              <a:r>
                <a:rPr lang="en-US" sz="1000" b="1" kern="0" dirty="0" smtClean="0">
                  <a:solidFill>
                    <a:srgbClr val="153765"/>
                  </a:solidFill>
                  <a:latin typeface="Arial Narrow"/>
                  <a:ea typeface="MS PGothic" pitchFamily="34" charset="-128"/>
                </a:rPr>
                <a:t>is a Nutrition and Physical Activity Self Assessment for Child Care for ECE settings comparing their current practices with a set of best practices</a:t>
              </a:r>
            </a:p>
          </p:txBody>
        </p:sp>
      </p:gr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pPr algn="l"/>
            <a:fld id="{020EDDED-708C-47C4-A8EB-CD8AA8CA6A97}" type="slidenum">
              <a:rPr lang="en-US" smtClean="0">
                <a:solidFill>
                  <a:srgbClr val="000000">
                    <a:tint val="75000"/>
                  </a:srgbClr>
                </a:solidFill>
              </a:rPr>
              <a:pPr algn="l"/>
              <a:t>40</a:t>
            </a:fld>
            <a:endParaRPr lang="en-US" dirty="0">
              <a:solidFill>
                <a:srgbClr val="000000">
                  <a:tint val="75000"/>
                </a:srgbClr>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1870"/>
            <a:ext cx="9144000" cy="6814260"/>
          </a:xfrm>
          <a:prstGeom prst="rect">
            <a:avLst/>
          </a:prstGeom>
        </p:spPr>
      </p:pic>
    </p:spTree>
    <p:extLst>
      <p:ext uri="{BB962C8B-B14F-4D97-AF65-F5344CB8AC3E}">
        <p14:creationId xmlns:p14="http://schemas.microsoft.com/office/powerpoint/2010/main" val="209047034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pPr algn="l"/>
            <a:fld id="{020EDDED-708C-47C4-A8EB-CD8AA8CA6A97}" type="slidenum">
              <a:rPr lang="en-US" smtClean="0">
                <a:solidFill>
                  <a:srgbClr val="000000">
                    <a:tint val="75000"/>
                  </a:srgbClr>
                </a:solidFill>
              </a:rPr>
              <a:pPr algn="l"/>
              <a:t>41</a:t>
            </a:fld>
            <a:endParaRPr lang="en-US" dirty="0">
              <a:solidFill>
                <a:srgbClr val="000000">
                  <a:tint val="75000"/>
                </a:srgbClr>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1870"/>
            <a:ext cx="9144000" cy="6814260"/>
          </a:xfrm>
          <a:prstGeom prst="rect">
            <a:avLst/>
          </a:prstGeom>
        </p:spPr>
      </p:pic>
      <p:sp>
        <p:nvSpPr>
          <p:cNvPr id="6" name="Rectangle 5"/>
          <p:cNvSpPr/>
          <p:nvPr/>
        </p:nvSpPr>
        <p:spPr>
          <a:xfrm>
            <a:off x="3924300" y="1447800"/>
            <a:ext cx="1638300" cy="5244548"/>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7" name="Rectangle 6"/>
          <p:cNvSpPr/>
          <p:nvPr/>
        </p:nvSpPr>
        <p:spPr>
          <a:xfrm>
            <a:off x="2133600" y="1447800"/>
            <a:ext cx="1790700" cy="5257800"/>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8" name="Rectangle 7"/>
          <p:cNvSpPr/>
          <p:nvPr/>
        </p:nvSpPr>
        <p:spPr>
          <a:xfrm>
            <a:off x="152400" y="1447800"/>
            <a:ext cx="1981200" cy="5257800"/>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Tree>
    <p:extLst>
      <p:ext uri="{BB962C8B-B14F-4D97-AF65-F5344CB8AC3E}">
        <p14:creationId xmlns:p14="http://schemas.microsoft.com/office/powerpoint/2010/main" val="119058512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pPr algn="l"/>
            <a:fld id="{020EDDED-708C-47C4-A8EB-CD8AA8CA6A97}" type="slidenum">
              <a:rPr lang="en-US" smtClean="0">
                <a:solidFill>
                  <a:srgbClr val="000000">
                    <a:tint val="75000"/>
                  </a:srgbClr>
                </a:solidFill>
              </a:rPr>
              <a:pPr algn="l"/>
              <a:t>42</a:t>
            </a:fld>
            <a:endParaRPr lang="en-US" dirty="0">
              <a:solidFill>
                <a:srgbClr val="000000">
                  <a:tint val="75000"/>
                </a:srgbClr>
              </a:solidFill>
            </a:endParaRPr>
          </a:p>
        </p:txBody>
      </p:sp>
      <p:sp>
        <p:nvSpPr>
          <p:cNvPr id="4" name="Title 3"/>
          <p:cNvSpPr>
            <a:spLocks noGrp="1"/>
          </p:cNvSpPr>
          <p:nvPr>
            <p:ph type="title"/>
          </p:nvPr>
        </p:nvSpPr>
        <p:spPr>
          <a:xfrm>
            <a:off x="1447800" y="1447800"/>
            <a:ext cx="2971800" cy="3048000"/>
          </a:xfrm>
        </p:spPr>
        <p:txBody>
          <a:bodyPr/>
          <a:lstStyle/>
          <a:p>
            <a:r>
              <a:rPr lang="en-US" dirty="0" smtClean="0">
                <a:solidFill>
                  <a:schemeClr val="bg1"/>
                </a:solidFill>
              </a:rPr>
              <a:t>PPT Part E:</a:t>
            </a:r>
            <a:br>
              <a:rPr lang="en-US" dirty="0" smtClean="0">
                <a:solidFill>
                  <a:schemeClr val="bg1"/>
                </a:solidFill>
              </a:rPr>
            </a:br>
            <a:r>
              <a:rPr lang="en-US" dirty="0" smtClean="0">
                <a:solidFill>
                  <a:schemeClr val="bg1"/>
                </a:solidFill>
              </a:rPr>
              <a:t>National, State, and Local Support</a:t>
            </a:r>
            <a:endParaRPr lang="en-US" dirty="0">
              <a:solidFill>
                <a:schemeClr val="bg1"/>
              </a:solidFill>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4000" dirty="0" smtClean="0"/>
              <a:t>Supplemental Nutrition Assistance Program-Education (SNAP-Ed)</a:t>
            </a:r>
            <a:endParaRPr lang="en-US" sz="4000" dirty="0"/>
          </a:p>
        </p:txBody>
      </p:sp>
      <p:sp>
        <p:nvSpPr>
          <p:cNvPr id="2" name="Slide Number Placeholder 1"/>
          <p:cNvSpPr>
            <a:spLocks noGrp="1"/>
          </p:cNvSpPr>
          <p:nvPr>
            <p:ph type="sldNum" sz="quarter" idx="4"/>
          </p:nvPr>
        </p:nvSpPr>
        <p:spPr/>
        <p:txBody>
          <a:bodyPr/>
          <a:lstStyle/>
          <a:p>
            <a:pPr algn="l"/>
            <a:fld id="{020EDDED-708C-47C4-A8EB-CD8AA8CA6A97}" type="slidenum">
              <a:rPr lang="en-US" smtClean="0">
                <a:solidFill>
                  <a:srgbClr val="000000">
                    <a:tint val="75000"/>
                  </a:srgbClr>
                </a:solidFill>
              </a:rPr>
              <a:pPr algn="l"/>
              <a:t>43</a:t>
            </a:fld>
            <a:endParaRPr lang="en-US" dirty="0">
              <a:solidFill>
                <a:srgbClr val="000000">
                  <a:tint val="75000"/>
                </a:srgbClr>
              </a:solidFill>
            </a:endParaRPr>
          </a:p>
        </p:txBody>
      </p:sp>
      <p:sp>
        <p:nvSpPr>
          <p:cNvPr id="7" name="Text Placeholder 6"/>
          <p:cNvSpPr>
            <a:spLocks noGrp="1"/>
          </p:cNvSpPr>
          <p:nvPr>
            <p:ph type="body" idx="1"/>
          </p:nvPr>
        </p:nvSpPr>
        <p:spPr/>
        <p:txBody>
          <a:bodyPr/>
          <a:lstStyle/>
          <a:p>
            <a:r>
              <a:rPr lang="en-US" dirty="0" smtClean="0"/>
              <a:t>What is it? 	</a:t>
            </a:r>
            <a:endParaRPr lang="en-US" dirty="0"/>
          </a:p>
        </p:txBody>
      </p:sp>
      <p:sp>
        <p:nvSpPr>
          <p:cNvPr id="5" name="Content Placeholder 4"/>
          <p:cNvSpPr>
            <a:spLocks noGrp="1"/>
          </p:cNvSpPr>
          <p:nvPr>
            <p:ph sz="half" idx="2"/>
          </p:nvPr>
        </p:nvSpPr>
        <p:spPr/>
        <p:txBody>
          <a:bodyPr/>
          <a:lstStyle/>
          <a:p>
            <a:r>
              <a:rPr lang="en-US" dirty="0" smtClean="0"/>
              <a:t>Program that supports nutrition education for eligible participants </a:t>
            </a:r>
          </a:p>
          <a:p>
            <a:r>
              <a:rPr lang="en-US" dirty="0" smtClean="0"/>
              <a:t>State regulated </a:t>
            </a:r>
          </a:p>
          <a:p>
            <a:r>
              <a:rPr lang="en-US" dirty="0" smtClean="0"/>
              <a:t>Educates and encourages participants to make healthy food choices</a:t>
            </a:r>
          </a:p>
          <a:p>
            <a:r>
              <a:rPr lang="en-US" dirty="0" smtClean="0"/>
              <a:t>Provides information, training, and additional resources </a:t>
            </a:r>
          </a:p>
          <a:p>
            <a:endParaRPr lang="en-US" dirty="0"/>
          </a:p>
        </p:txBody>
      </p:sp>
      <p:sp>
        <p:nvSpPr>
          <p:cNvPr id="8" name="Text Placeholder 7"/>
          <p:cNvSpPr>
            <a:spLocks noGrp="1"/>
          </p:cNvSpPr>
          <p:nvPr>
            <p:ph type="body" idx="13"/>
          </p:nvPr>
        </p:nvSpPr>
        <p:spPr/>
        <p:txBody>
          <a:bodyPr/>
          <a:lstStyle/>
          <a:p>
            <a:r>
              <a:rPr lang="en-US" dirty="0" smtClean="0"/>
              <a:t>How can it help me? </a:t>
            </a:r>
            <a:endParaRPr lang="en-US" dirty="0"/>
          </a:p>
        </p:txBody>
      </p:sp>
      <p:sp>
        <p:nvSpPr>
          <p:cNvPr id="6" name="Content Placeholder 5"/>
          <p:cNvSpPr>
            <a:spLocks noGrp="1"/>
          </p:cNvSpPr>
          <p:nvPr>
            <p:ph sz="half" idx="14"/>
          </p:nvPr>
        </p:nvSpPr>
        <p:spPr/>
        <p:txBody>
          <a:bodyPr/>
          <a:lstStyle/>
          <a:p>
            <a:r>
              <a:rPr lang="en-US" dirty="0" smtClean="0"/>
              <a:t>Encourages participation in food and nutrition assistance programs</a:t>
            </a:r>
          </a:p>
          <a:p>
            <a:r>
              <a:rPr lang="en-US" dirty="0" smtClean="0"/>
              <a:t>Provides parent education</a:t>
            </a:r>
          </a:p>
          <a:p>
            <a:r>
              <a:rPr lang="en-US" dirty="0" smtClean="0"/>
              <a:t>Offers tools and resources to distribute to families</a:t>
            </a:r>
          </a:p>
          <a:p>
            <a:r>
              <a:rPr lang="en-US" dirty="0" smtClean="0"/>
              <a:t>Encourages partnerships with community organizations </a:t>
            </a:r>
            <a:endParaRPr lang="en-US"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Expanded Food and Nutrition Education Program (EFNEP)</a:t>
            </a:r>
            <a:endParaRPr lang="en-US" dirty="0"/>
          </a:p>
        </p:txBody>
      </p:sp>
      <p:sp>
        <p:nvSpPr>
          <p:cNvPr id="3" name="Slide Number Placeholder 2"/>
          <p:cNvSpPr>
            <a:spLocks noGrp="1"/>
          </p:cNvSpPr>
          <p:nvPr>
            <p:ph type="sldNum" sz="quarter" idx="4"/>
          </p:nvPr>
        </p:nvSpPr>
        <p:spPr/>
        <p:txBody>
          <a:bodyPr/>
          <a:lstStyle/>
          <a:p>
            <a:pPr algn="l"/>
            <a:fld id="{020EDDED-708C-47C4-A8EB-CD8AA8CA6A97}" type="slidenum">
              <a:rPr lang="en-US" smtClean="0">
                <a:solidFill>
                  <a:srgbClr val="000000">
                    <a:tint val="75000"/>
                  </a:srgbClr>
                </a:solidFill>
              </a:rPr>
              <a:pPr algn="l"/>
              <a:t>44</a:t>
            </a:fld>
            <a:endParaRPr lang="en-US" dirty="0">
              <a:solidFill>
                <a:srgbClr val="000000">
                  <a:tint val="75000"/>
                </a:srgbClr>
              </a:solidFill>
            </a:endParaRPr>
          </a:p>
        </p:txBody>
      </p:sp>
      <p:sp>
        <p:nvSpPr>
          <p:cNvPr id="7" name="Text Placeholder 6"/>
          <p:cNvSpPr>
            <a:spLocks noGrp="1"/>
          </p:cNvSpPr>
          <p:nvPr>
            <p:ph type="body" idx="1"/>
          </p:nvPr>
        </p:nvSpPr>
        <p:spPr/>
        <p:txBody>
          <a:bodyPr/>
          <a:lstStyle/>
          <a:p>
            <a:r>
              <a:rPr lang="en-US" dirty="0" smtClean="0"/>
              <a:t>What is it? 	</a:t>
            </a:r>
            <a:endParaRPr lang="en-US" dirty="0"/>
          </a:p>
        </p:txBody>
      </p:sp>
      <p:sp>
        <p:nvSpPr>
          <p:cNvPr id="6" name="Content Placeholder 5"/>
          <p:cNvSpPr>
            <a:spLocks noGrp="1"/>
          </p:cNvSpPr>
          <p:nvPr>
            <p:ph sz="half" idx="2"/>
          </p:nvPr>
        </p:nvSpPr>
        <p:spPr>
          <a:xfrm>
            <a:off x="228600" y="2174875"/>
            <a:ext cx="3810000" cy="3921125"/>
          </a:xfrm>
        </p:spPr>
        <p:txBody>
          <a:bodyPr/>
          <a:lstStyle/>
          <a:p>
            <a:r>
              <a:rPr lang="en-US" dirty="0" smtClean="0"/>
              <a:t>Program designed for individuals with limited resources in acquiring the knowledge, skills, and attitudes useful in establishing nutritious diets</a:t>
            </a:r>
          </a:p>
          <a:p>
            <a:r>
              <a:rPr lang="en-US" dirty="0" smtClean="0"/>
              <a:t>Offers programs including</a:t>
            </a:r>
          </a:p>
          <a:p>
            <a:pPr lvl="1"/>
            <a:r>
              <a:rPr lang="en-US" sz="2400" dirty="0" smtClean="0"/>
              <a:t>Adult EFNEP</a:t>
            </a:r>
          </a:p>
          <a:p>
            <a:pPr lvl="1"/>
            <a:r>
              <a:rPr lang="en-US" sz="2400" dirty="0" smtClean="0"/>
              <a:t>Youth EFNEP </a:t>
            </a:r>
          </a:p>
          <a:p>
            <a:pPr lvl="1"/>
            <a:r>
              <a:rPr lang="en-US" sz="2400" dirty="0" smtClean="0"/>
              <a:t>Program Delivery </a:t>
            </a:r>
            <a:endParaRPr lang="en-US" sz="2400" dirty="0"/>
          </a:p>
        </p:txBody>
      </p:sp>
      <p:sp>
        <p:nvSpPr>
          <p:cNvPr id="8" name="Text Placeholder 7"/>
          <p:cNvSpPr>
            <a:spLocks noGrp="1"/>
          </p:cNvSpPr>
          <p:nvPr>
            <p:ph type="body" idx="13"/>
          </p:nvPr>
        </p:nvSpPr>
        <p:spPr/>
        <p:txBody>
          <a:bodyPr/>
          <a:lstStyle/>
          <a:p>
            <a:r>
              <a:rPr lang="en-US" dirty="0" smtClean="0"/>
              <a:t>How can it help me? </a:t>
            </a:r>
            <a:endParaRPr lang="en-US" dirty="0"/>
          </a:p>
        </p:txBody>
      </p:sp>
      <p:sp>
        <p:nvSpPr>
          <p:cNvPr id="5" name="Content Placeholder 4"/>
          <p:cNvSpPr>
            <a:spLocks noGrp="1"/>
          </p:cNvSpPr>
          <p:nvPr>
            <p:ph sz="half" idx="14"/>
          </p:nvPr>
        </p:nvSpPr>
        <p:spPr/>
        <p:txBody>
          <a:bodyPr/>
          <a:lstStyle/>
          <a:p>
            <a:r>
              <a:rPr lang="en-US" dirty="0" smtClean="0"/>
              <a:t>Offers workshops to educate families on:</a:t>
            </a:r>
          </a:p>
          <a:p>
            <a:pPr lvl="1"/>
            <a:r>
              <a:rPr lang="en-US" dirty="0" smtClean="0"/>
              <a:t>Food safety</a:t>
            </a:r>
          </a:p>
          <a:p>
            <a:pPr lvl="1"/>
            <a:r>
              <a:rPr lang="en-US" dirty="0" smtClean="0"/>
              <a:t>Nutrition</a:t>
            </a:r>
          </a:p>
          <a:p>
            <a:pPr lvl="1"/>
            <a:r>
              <a:rPr lang="en-US" dirty="0" smtClean="0"/>
              <a:t>Physical activity</a:t>
            </a:r>
          </a:p>
          <a:p>
            <a:pPr lvl="1"/>
            <a:r>
              <a:rPr lang="en-US" dirty="0" smtClean="0"/>
              <a:t>Buying food on a budget</a:t>
            </a:r>
          </a:p>
          <a:p>
            <a:r>
              <a:rPr lang="en-US" dirty="0" smtClean="0"/>
              <a:t>Provides tools and resources to help individuals and families lead healthier lives</a:t>
            </a:r>
          </a:p>
          <a:p>
            <a:pPr>
              <a:buNone/>
            </a:pPr>
            <a:endParaRPr lang="en-US"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Women, Infants, and Children (WIC)</a:t>
            </a:r>
            <a:endParaRPr lang="en-US" dirty="0"/>
          </a:p>
        </p:txBody>
      </p:sp>
      <p:sp>
        <p:nvSpPr>
          <p:cNvPr id="6" name="Text Placeholder 5"/>
          <p:cNvSpPr>
            <a:spLocks noGrp="1"/>
          </p:cNvSpPr>
          <p:nvPr>
            <p:ph type="body" idx="1"/>
          </p:nvPr>
        </p:nvSpPr>
        <p:spPr/>
        <p:txBody>
          <a:bodyPr/>
          <a:lstStyle/>
          <a:p>
            <a:r>
              <a:rPr lang="en-US" dirty="0" smtClean="0"/>
              <a:t>What is it? 	</a:t>
            </a:r>
            <a:endParaRPr lang="en-US" dirty="0"/>
          </a:p>
        </p:txBody>
      </p:sp>
      <p:sp>
        <p:nvSpPr>
          <p:cNvPr id="4" name="Content Placeholder 3"/>
          <p:cNvSpPr>
            <a:spLocks noGrp="1"/>
          </p:cNvSpPr>
          <p:nvPr>
            <p:ph sz="half" idx="2"/>
          </p:nvPr>
        </p:nvSpPr>
        <p:spPr>
          <a:xfrm>
            <a:off x="304800" y="2174875"/>
            <a:ext cx="3886200" cy="3921125"/>
          </a:xfrm>
        </p:spPr>
        <p:txBody>
          <a:bodyPr/>
          <a:lstStyle/>
          <a:p>
            <a:r>
              <a:rPr lang="en-US" dirty="0" smtClean="0"/>
              <a:t>Program that provides nutritious foods, education and counseling, screening and referrals to participants</a:t>
            </a:r>
          </a:p>
          <a:p>
            <a:r>
              <a:rPr lang="en-US" dirty="0" smtClean="0"/>
              <a:t>Target population are low income, nutritionally at risk pregnant women, breastfeeding and non breastfeeding women post-partum women, infants and children</a:t>
            </a:r>
          </a:p>
          <a:p>
            <a:endParaRPr lang="en-US" sz="2000" dirty="0"/>
          </a:p>
        </p:txBody>
      </p:sp>
      <p:sp>
        <p:nvSpPr>
          <p:cNvPr id="8" name="Text Placeholder 7"/>
          <p:cNvSpPr>
            <a:spLocks noGrp="1"/>
          </p:cNvSpPr>
          <p:nvPr>
            <p:ph type="body" idx="13"/>
          </p:nvPr>
        </p:nvSpPr>
        <p:spPr/>
        <p:txBody>
          <a:bodyPr/>
          <a:lstStyle/>
          <a:p>
            <a:r>
              <a:rPr lang="en-US" dirty="0" smtClean="0"/>
              <a:t>How can it help me? </a:t>
            </a:r>
            <a:endParaRPr lang="en-US" dirty="0"/>
          </a:p>
        </p:txBody>
      </p:sp>
      <p:sp>
        <p:nvSpPr>
          <p:cNvPr id="7" name="Content Placeholder 6"/>
          <p:cNvSpPr>
            <a:spLocks noGrp="1"/>
          </p:cNvSpPr>
          <p:nvPr>
            <p:ph sz="half" idx="14"/>
          </p:nvPr>
        </p:nvSpPr>
        <p:spPr/>
        <p:txBody>
          <a:bodyPr/>
          <a:lstStyle/>
          <a:p>
            <a:r>
              <a:rPr lang="en-US" dirty="0" smtClean="0"/>
              <a:t>Provides funds for women and children for supplemental nutritious foods</a:t>
            </a:r>
          </a:p>
          <a:p>
            <a:r>
              <a:rPr lang="en-US" dirty="0" smtClean="0"/>
              <a:t>Offers one-on-one nutrition counseling to participants</a:t>
            </a:r>
          </a:p>
          <a:p>
            <a:r>
              <a:rPr lang="en-US" dirty="0" smtClean="0"/>
              <a:t>Provides referrals to other health and social services if needed</a:t>
            </a:r>
          </a:p>
        </p:txBody>
      </p:sp>
      <p:sp>
        <p:nvSpPr>
          <p:cNvPr id="3" name="Slide Number Placeholder 2"/>
          <p:cNvSpPr>
            <a:spLocks noGrp="1"/>
          </p:cNvSpPr>
          <p:nvPr>
            <p:ph type="sldNum" sz="quarter" idx="4294967295"/>
          </p:nvPr>
        </p:nvSpPr>
        <p:spPr>
          <a:xfrm>
            <a:off x="0" y="6477000"/>
            <a:ext cx="2133600" cy="457200"/>
          </a:xfrm>
        </p:spPr>
        <p:txBody>
          <a:bodyPr/>
          <a:lstStyle/>
          <a:p>
            <a:pPr algn="l"/>
            <a:fld id="{020EDDED-708C-47C4-A8EB-CD8AA8CA6A97}" type="slidenum">
              <a:rPr lang="en-US" smtClean="0">
                <a:solidFill>
                  <a:srgbClr val="000000">
                    <a:tint val="75000"/>
                  </a:srgbClr>
                </a:solidFill>
              </a:rPr>
              <a:pPr algn="l"/>
              <a:t>45</a:t>
            </a:fld>
            <a:endParaRPr lang="en-US" dirty="0">
              <a:solidFill>
                <a:srgbClr val="000000">
                  <a:tint val="75000"/>
                </a:srgbClr>
              </a:solidFill>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Child and Adult Care Food Program (CACFP)  </a:t>
            </a:r>
            <a:endParaRPr lang="en-US" dirty="0"/>
          </a:p>
        </p:txBody>
      </p:sp>
      <p:sp>
        <p:nvSpPr>
          <p:cNvPr id="6" name="Text Placeholder 5"/>
          <p:cNvSpPr>
            <a:spLocks noGrp="1"/>
          </p:cNvSpPr>
          <p:nvPr>
            <p:ph type="body" idx="1"/>
          </p:nvPr>
        </p:nvSpPr>
        <p:spPr/>
        <p:txBody>
          <a:bodyPr/>
          <a:lstStyle/>
          <a:p>
            <a:r>
              <a:rPr lang="en-US" dirty="0" smtClean="0"/>
              <a:t>What is it? 		</a:t>
            </a:r>
            <a:endParaRPr lang="en-US" dirty="0"/>
          </a:p>
        </p:txBody>
      </p:sp>
      <p:sp>
        <p:nvSpPr>
          <p:cNvPr id="4" name="Content Placeholder 3"/>
          <p:cNvSpPr>
            <a:spLocks noGrp="1"/>
          </p:cNvSpPr>
          <p:nvPr>
            <p:ph sz="half" idx="2"/>
          </p:nvPr>
        </p:nvSpPr>
        <p:spPr/>
        <p:txBody>
          <a:bodyPr/>
          <a:lstStyle/>
          <a:p>
            <a:r>
              <a:rPr lang="en-US" dirty="0" smtClean="0"/>
              <a:t>Federally-funded program administered by the State</a:t>
            </a:r>
          </a:p>
          <a:p>
            <a:r>
              <a:rPr lang="en-US" dirty="0" smtClean="0"/>
              <a:t>Provides partial reimbursement for meals for infants and children enrolled in ECE programs who serve children in low-income areas</a:t>
            </a:r>
          </a:p>
          <a:p>
            <a:pPr>
              <a:buNone/>
            </a:pPr>
            <a:endParaRPr lang="en-US" dirty="0" smtClean="0"/>
          </a:p>
        </p:txBody>
      </p:sp>
      <p:sp>
        <p:nvSpPr>
          <p:cNvPr id="8" name="Text Placeholder 7"/>
          <p:cNvSpPr>
            <a:spLocks noGrp="1"/>
          </p:cNvSpPr>
          <p:nvPr>
            <p:ph type="body" idx="13"/>
          </p:nvPr>
        </p:nvSpPr>
        <p:spPr/>
        <p:txBody>
          <a:bodyPr/>
          <a:lstStyle/>
          <a:p>
            <a:r>
              <a:rPr lang="en-US" dirty="0" smtClean="0"/>
              <a:t>How can it help me? </a:t>
            </a:r>
            <a:endParaRPr lang="en-US" dirty="0"/>
          </a:p>
        </p:txBody>
      </p:sp>
      <p:sp>
        <p:nvSpPr>
          <p:cNvPr id="7" name="Content Placeholder 6"/>
          <p:cNvSpPr>
            <a:spLocks noGrp="1"/>
          </p:cNvSpPr>
          <p:nvPr>
            <p:ph sz="half" idx="14"/>
          </p:nvPr>
        </p:nvSpPr>
        <p:spPr>
          <a:xfrm>
            <a:off x="4191000" y="2163762"/>
            <a:ext cx="3733800" cy="3921125"/>
          </a:xfrm>
        </p:spPr>
        <p:txBody>
          <a:bodyPr/>
          <a:lstStyle/>
          <a:p>
            <a:r>
              <a:rPr lang="en-US" dirty="0" smtClean="0"/>
              <a:t>Save money on food purchased for meals </a:t>
            </a:r>
          </a:p>
          <a:p>
            <a:r>
              <a:rPr lang="en-US" dirty="0" smtClean="0"/>
              <a:t>Receive resources on nutrition and healthy eating </a:t>
            </a:r>
          </a:p>
          <a:p>
            <a:r>
              <a:rPr lang="en-US" dirty="0" smtClean="0"/>
              <a:t>Supports healthy child development </a:t>
            </a:r>
          </a:p>
          <a:p>
            <a:r>
              <a:rPr lang="en-US" dirty="0" smtClean="0"/>
              <a:t>If feeding a mother’s  breast milk, CACFP participating programs can receive a reimbursement  </a:t>
            </a:r>
          </a:p>
          <a:p>
            <a:endParaRPr lang="en-US" dirty="0" smtClean="0"/>
          </a:p>
          <a:p>
            <a:endParaRPr lang="en-US" dirty="0"/>
          </a:p>
        </p:txBody>
      </p:sp>
      <p:sp>
        <p:nvSpPr>
          <p:cNvPr id="3" name="Slide Number Placeholder 2"/>
          <p:cNvSpPr>
            <a:spLocks noGrp="1"/>
          </p:cNvSpPr>
          <p:nvPr>
            <p:ph type="sldNum" sz="quarter" idx="4294967295"/>
          </p:nvPr>
        </p:nvSpPr>
        <p:spPr>
          <a:xfrm>
            <a:off x="0" y="6477000"/>
            <a:ext cx="2133600" cy="457200"/>
          </a:xfrm>
        </p:spPr>
        <p:txBody>
          <a:bodyPr/>
          <a:lstStyle/>
          <a:p>
            <a:pPr algn="l"/>
            <a:fld id="{020EDDED-708C-47C4-A8EB-CD8AA8CA6A97}" type="slidenum">
              <a:rPr lang="en-US" smtClean="0">
                <a:solidFill>
                  <a:srgbClr val="000000">
                    <a:tint val="75000"/>
                  </a:srgbClr>
                </a:solidFill>
              </a:rPr>
              <a:pPr algn="l"/>
              <a:t>46</a:t>
            </a:fld>
            <a:endParaRPr lang="en-US" dirty="0">
              <a:solidFill>
                <a:srgbClr val="000000">
                  <a:tint val="75000"/>
                </a:srgbClr>
              </a:solidFill>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Quality Rating &amp; Improvement System (QRIS)</a:t>
            </a:r>
            <a:endParaRPr lang="en-US" dirty="0"/>
          </a:p>
        </p:txBody>
      </p:sp>
      <p:sp>
        <p:nvSpPr>
          <p:cNvPr id="3" name="Slide Number Placeholder 2"/>
          <p:cNvSpPr>
            <a:spLocks noGrp="1"/>
          </p:cNvSpPr>
          <p:nvPr>
            <p:ph type="sldNum" sz="quarter" idx="4"/>
          </p:nvPr>
        </p:nvSpPr>
        <p:spPr/>
        <p:txBody>
          <a:bodyPr/>
          <a:lstStyle/>
          <a:p>
            <a:pPr algn="l"/>
            <a:fld id="{020EDDED-708C-47C4-A8EB-CD8AA8CA6A97}" type="slidenum">
              <a:rPr lang="en-US" smtClean="0">
                <a:solidFill>
                  <a:srgbClr val="000000">
                    <a:tint val="75000"/>
                  </a:srgbClr>
                </a:solidFill>
              </a:rPr>
              <a:pPr algn="l"/>
              <a:t>47</a:t>
            </a:fld>
            <a:endParaRPr lang="en-US" dirty="0">
              <a:solidFill>
                <a:srgbClr val="000000">
                  <a:tint val="75000"/>
                </a:srgbClr>
              </a:solidFill>
            </a:endParaRPr>
          </a:p>
        </p:txBody>
      </p:sp>
      <p:sp>
        <p:nvSpPr>
          <p:cNvPr id="8" name="Text Placeholder 7"/>
          <p:cNvSpPr>
            <a:spLocks noGrp="1"/>
          </p:cNvSpPr>
          <p:nvPr>
            <p:ph type="body" idx="1"/>
          </p:nvPr>
        </p:nvSpPr>
        <p:spPr/>
        <p:txBody>
          <a:bodyPr/>
          <a:lstStyle/>
          <a:p>
            <a:r>
              <a:rPr lang="en-US" dirty="0" smtClean="0"/>
              <a:t>What is it? 		</a:t>
            </a:r>
            <a:endParaRPr lang="en-US" dirty="0"/>
          </a:p>
        </p:txBody>
      </p:sp>
      <p:sp>
        <p:nvSpPr>
          <p:cNvPr id="7" name="Content Placeholder 6"/>
          <p:cNvSpPr>
            <a:spLocks noGrp="1"/>
          </p:cNvSpPr>
          <p:nvPr>
            <p:ph sz="half" idx="2"/>
          </p:nvPr>
        </p:nvSpPr>
        <p:spPr/>
        <p:txBody>
          <a:bodyPr/>
          <a:lstStyle/>
          <a:p>
            <a:r>
              <a:rPr lang="en-US" dirty="0" smtClean="0"/>
              <a:t>Standards that are designed to assess, improve, and communicate the level of quality of ECE programs and communicate ratings to the public</a:t>
            </a:r>
          </a:p>
          <a:p>
            <a:r>
              <a:rPr lang="en-US" dirty="0" smtClean="0"/>
              <a:t>Standards can be county- or statewide</a:t>
            </a:r>
          </a:p>
          <a:p>
            <a:r>
              <a:rPr lang="en-US" dirty="0" smtClean="0"/>
              <a:t>Uses a rating scale to assess level of quality</a:t>
            </a:r>
          </a:p>
          <a:p>
            <a:endParaRPr lang="en-US" sz="3200" dirty="0" smtClean="0"/>
          </a:p>
          <a:p>
            <a:endParaRPr lang="en-US" dirty="0"/>
          </a:p>
        </p:txBody>
      </p:sp>
      <p:sp>
        <p:nvSpPr>
          <p:cNvPr id="9" name="Text Placeholder 8"/>
          <p:cNvSpPr>
            <a:spLocks noGrp="1"/>
          </p:cNvSpPr>
          <p:nvPr>
            <p:ph type="body" idx="13"/>
          </p:nvPr>
        </p:nvSpPr>
        <p:spPr/>
        <p:txBody>
          <a:bodyPr/>
          <a:lstStyle/>
          <a:p>
            <a:r>
              <a:rPr lang="en-US" dirty="0" smtClean="0"/>
              <a:t>How can it help me? </a:t>
            </a:r>
            <a:endParaRPr lang="en-US" dirty="0"/>
          </a:p>
        </p:txBody>
      </p:sp>
      <p:sp>
        <p:nvSpPr>
          <p:cNvPr id="5" name="Content Placeholder 4"/>
          <p:cNvSpPr>
            <a:spLocks noGrp="1"/>
          </p:cNvSpPr>
          <p:nvPr>
            <p:ph sz="half" idx="14"/>
          </p:nvPr>
        </p:nvSpPr>
        <p:spPr/>
        <p:txBody>
          <a:bodyPr/>
          <a:lstStyle/>
          <a:p>
            <a:r>
              <a:rPr lang="en-US" dirty="0" smtClean="0"/>
              <a:t>Increase the quality of your program </a:t>
            </a:r>
          </a:p>
          <a:p>
            <a:r>
              <a:rPr lang="en-US" dirty="0" smtClean="0"/>
              <a:t>Potentially receive incentives for participation </a:t>
            </a:r>
          </a:p>
          <a:p>
            <a:r>
              <a:rPr lang="en-US" dirty="0" smtClean="0"/>
              <a:t>Save costs through enrollment in financial  assistance programs </a:t>
            </a:r>
          </a:p>
          <a:p>
            <a:r>
              <a:rPr lang="en-US" dirty="0" smtClean="0"/>
              <a:t>Have continued support through technical assistance </a:t>
            </a:r>
          </a:p>
          <a:p>
            <a:endParaRPr lang="en-US"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Child Care Aware of America</a:t>
            </a:r>
            <a:endParaRPr lang="en-US" dirty="0"/>
          </a:p>
        </p:txBody>
      </p:sp>
      <p:sp>
        <p:nvSpPr>
          <p:cNvPr id="4" name="Slide Number Placeholder 3"/>
          <p:cNvSpPr>
            <a:spLocks noGrp="1"/>
          </p:cNvSpPr>
          <p:nvPr>
            <p:ph type="sldNum" sz="quarter" idx="4"/>
          </p:nvPr>
        </p:nvSpPr>
        <p:spPr/>
        <p:txBody>
          <a:bodyPr/>
          <a:lstStyle/>
          <a:p>
            <a:pPr algn="l"/>
            <a:fld id="{020EDDED-708C-47C4-A8EB-CD8AA8CA6A97}" type="slidenum">
              <a:rPr lang="en-US" smtClean="0">
                <a:solidFill>
                  <a:srgbClr val="000000">
                    <a:tint val="75000"/>
                  </a:srgbClr>
                </a:solidFill>
              </a:rPr>
              <a:pPr algn="l"/>
              <a:t>48</a:t>
            </a:fld>
            <a:endParaRPr lang="en-US" dirty="0">
              <a:solidFill>
                <a:srgbClr val="000000">
                  <a:tint val="75000"/>
                </a:srgbClr>
              </a:solidFill>
            </a:endParaRPr>
          </a:p>
        </p:txBody>
      </p:sp>
      <p:sp>
        <p:nvSpPr>
          <p:cNvPr id="6" name="Text Placeholder 5"/>
          <p:cNvSpPr>
            <a:spLocks noGrp="1"/>
          </p:cNvSpPr>
          <p:nvPr>
            <p:ph type="body" idx="1"/>
          </p:nvPr>
        </p:nvSpPr>
        <p:spPr/>
        <p:txBody>
          <a:bodyPr/>
          <a:lstStyle/>
          <a:p>
            <a:r>
              <a:rPr lang="en-US" dirty="0" smtClean="0"/>
              <a:t>What is it? </a:t>
            </a:r>
            <a:endParaRPr lang="en-US" dirty="0"/>
          </a:p>
        </p:txBody>
      </p:sp>
      <p:sp>
        <p:nvSpPr>
          <p:cNvPr id="3" name="Content Placeholder 2"/>
          <p:cNvSpPr>
            <a:spLocks noGrp="1"/>
          </p:cNvSpPr>
          <p:nvPr>
            <p:ph sz="half" idx="2"/>
          </p:nvPr>
        </p:nvSpPr>
        <p:spPr/>
        <p:txBody>
          <a:bodyPr/>
          <a:lstStyle/>
          <a:p>
            <a:r>
              <a:rPr lang="en-US" dirty="0" smtClean="0"/>
              <a:t>An agency that works with state and local Child Care Resource and Referral agencies (CCR&amp;R) to ensure that all families have access to affordable child care and  assistance to locate them </a:t>
            </a:r>
          </a:p>
          <a:p>
            <a:endParaRPr lang="en-US" sz="2000" dirty="0" smtClean="0"/>
          </a:p>
          <a:p>
            <a:endParaRPr lang="en-US" sz="2000" dirty="0"/>
          </a:p>
        </p:txBody>
      </p:sp>
      <p:sp>
        <p:nvSpPr>
          <p:cNvPr id="7" name="Text Placeholder 6"/>
          <p:cNvSpPr>
            <a:spLocks noGrp="1"/>
          </p:cNvSpPr>
          <p:nvPr>
            <p:ph type="body" idx="13"/>
          </p:nvPr>
        </p:nvSpPr>
        <p:spPr/>
        <p:txBody>
          <a:bodyPr/>
          <a:lstStyle/>
          <a:p>
            <a:r>
              <a:rPr lang="en-US" dirty="0" smtClean="0"/>
              <a:t>How can it help me? </a:t>
            </a:r>
            <a:endParaRPr lang="en-US" dirty="0"/>
          </a:p>
        </p:txBody>
      </p:sp>
      <p:sp>
        <p:nvSpPr>
          <p:cNvPr id="8" name="Content Placeholder 7"/>
          <p:cNvSpPr>
            <a:spLocks noGrp="1"/>
          </p:cNvSpPr>
          <p:nvPr>
            <p:ph sz="half" idx="14"/>
          </p:nvPr>
        </p:nvSpPr>
        <p:spPr/>
        <p:txBody>
          <a:bodyPr/>
          <a:lstStyle/>
          <a:p>
            <a:r>
              <a:rPr lang="en-US" dirty="0" smtClean="0"/>
              <a:t>Increase enrollment </a:t>
            </a:r>
          </a:p>
          <a:p>
            <a:r>
              <a:rPr lang="en-US" dirty="0" smtClean="0"/>
              <a:t>Provide staff training </a:t>
            </a:r>
          </a:p>
          <a:p>
            <a:r>
              <a:rPr lang="en-US" dirty="0" smtClean="0"/>
              <a:t>Assist in developing a business and management plan </a:t>
            </a:r>
          </a:p>
          <a:p>
            <a:r>
              <a:rPr lang="en-US" dirty="0" smtClean="0"/>
              <a:t>Serve as a marketing tool </a:t>
            </a:r>
          </a:p>
          <a:p>
            <a:endParaRPr lang="en-US"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Licensing Regulations </a:t>
            </a:r>
            <a:endParaRPr lang="en-US" dirty="0"/>
          </a:p>
        </p:txBody>
      </p:sp>
      <p:sp>
        <p:nvSpPr>
          <p:cNvPr id="3" name="Slide Number Placeholder 2"/>
          <p:cNvSpPr>
            <a:spLocks noGrp="1"/>
          </p:cNvSpPr>
          <p:nvPr>
            <p:ph type="sldNum" sz="quarter" idx="4"/>
          </p:nvPr>
        </p:nvSpPr>
        <p:spPr/>
        <p:txBody>
          <a:bodyPr/>
          <a:lstStyle/>
          <a:p>
            <a:pPr algn="l"/>
            <a:fld id="{020EDDED-708C-47C4-A8EB-CD8AA8CA6A97}" type="slidenum">
              <a:rPr lang="en-US" smtClean="0">
                <a:solidFill>
                  <a:srgbClr val="000000">
                    <a:tint val="75000"/>
                  </a:srgbClr>
                </a:solidFill>
              </a:rPr>
              <a:pPr algn="l"/>
              <a:t>49</a:t>
            </a:fld>
            <a:endParaRPr lang="en-US" dirty="0">
              <a:solidFill>
                <a:srgbClr val="000000">
                  <a:tint val="75000"/>
                </a:srgbClr>
              </a:solidFill>
            </a:endParaRPr>
          </a:p>
        </p:txBody>
      </p:sp>
      <p:sp>
        <p:nvSpPr>
          <p:cNvPr id="7" name="Text Placeholder 6"/>
          <p:cNvSpPr>
            <a:spLocks noGrp="1"/>
          </p:cNvSpPr>
          <p:nvPr>
            <p:ph type="body" idx="1"/>
          </p:nvPr>
        </p:nvSpPr>
        <p:spPr/>
        <p:txBody>
          <a:bodyPr/>
          <a:lstStyle/>
          <a:p>
            <a:r>
              <a:rPr lang="en-US" dirty="0" smtClean="0"/>
              <a:t>What is it? </a:t>
            </a:r>
            <a:endParaRPr lang="en-US" dirty="0"/>
          </a:p>
        </p:txBody>
      </p:sp>
      <p:sp>
        <p:nvSpPr>
          <p:cNvPr id="8" name="Content Placeholder 7"/>
          <p:cNvSpPr>
            <a:spLocks noGrp="1"/>
          </p:cNvSpPr>
          <p:nvPr>
            <p:ph sz="half" idx="2"/>
          </p:nvPr>
        </p:nvSpPr>
        <p:spPr>
          <a:xfrm>
            <a:off x="457200" y="2174875"/>
            <a:ext cx="3581400" cy="3921125"/>
          </a:xfrm>
        </p:spPr>
        <p:txBody>
          <a:bodyPr/>
          <a:lstStyle/>
          <a:p>
            <a:r>
              <a:rPr lang="en-US" dirty="0" smtClean="0"/>
              <a:t>A set of </a:t>
            </a:r>
            <a:r>
              <a:rPr lang="en-US" b="1" dirty="0" smtClean="0"/>
              <a:t>minimum </a:t>
            </a:r>
            <a:r>
              <a:rPr lang="en-US" dirty="0" smtClean="0"/>
              <a:t>guidelines regulated by the state that monitor the health and safety of licensed:</a:t>
            </a:r>
          </a:p>
          <a:p>
            <a:pPr lvl="1"/>
            <a:r>
              <a:rPr lang="en-US" dirty="0" smtClean="0"/>
              <a:t>Child care programs</a:t>
            </a:r>
          </a:p>
          <a:p>
            <a:pPr lvl="1"/>
            <a:r>
              <a:rPr lang="en-US" dirty="0" smtClean="0"/>
              <a:t>Family child care</a:t>
            </a:r>
          </a:p>
          <a:p>
            <a:pPr lvl="1"/>
            <a:r>
              <a:rPr lang="en-US" dirty="0" smtClean="0"/>
              <a:t>Community based programs</a:t>
            </a:r>
          </a:p>
          <a:p>
            <a:pPr lvl="1"/>
            <a:r>
              <a:rPr lang="en-US" dirty="0" smtClean="0"/>
              <a:t>Faith based programs</a:t>
            </a:r>
          </a:p>
          <a:p>
            <a:pPr lvl="1"/>
            <a:r>
              <a:rPr lang="en-US" dirty="0" smtClean="0"/>
              <a:t>Head Start programs </a:t>
            </a:r>
          </a:p>
          <a:p>
            <a:r>
              <a:rPr lang="en-US" dirty="0" smtClean="0"/>
              <a:t>Supported by the state </a:t>
            </a:r>
          </a:p>
          <a:p>
            <a:pPr>
              <a:buNone/>
            </a:pPr>
            <a:endParaRPr lang="en-US" dirty="0"/>
          </a:p>
        </p:txBody>
      </p:sp>
      <p:sp>
        <p:nvSpPr>
          <p:cNvPr id="9" name="Text Placeholder 8"/>
          <p:cNvSpPr>
            <a:spLocks noGrp="1"/>
          </p:cNvSpPr>
          <p:nvPr>
            <p:ph type="body" idx="13"/>
          </p:nvPr>
        </p:nvSpPr>
        <p:spPr/>
        <p:txBody>
          <a:bodyPr/>
          <a:lstStyle/>
          <a:p>
            <a:r>
              <a:rPr lang="en-US" dirty="0" smtClean="0"/>
              <a:t>How can it help me? </a:t>
            </a:r>
            <a:endParaRPr lang="en-US" dirty="0"/>
          </a:p>
        </p:txBody>
      </p:sp>
      <p:sp>
        <p:nvSpPr>
          <p:cNvPr id="6" name="Content Placeholder 5"/>
          <p:cNvSpPr>
            <a:spLocks noGrp="1"/>
          </p:cNvSpPr>
          <p:nvPr>
            <p:ph sz="half" idx="14"/>
          </p:nvPr>
        </p:nvSpPr>
        <p:spPr/>
        <p:txBody>
          <a:bodyPr/>
          <a:lstStyle/>
          <a:p>
            <a:r>
              <a:rPr lang="en-US" dirty="0" smtClean="0"/>
              <a:t>Maintain a child care license when in compliance </a:t>
            </a:r>
          </a:p>
          <a:p>
            <a:r>
              <a:rPr lang="en-US" dirty="0" smtClean="0"/>
              <a:t>Provides technical assistance </a:t>
            </a:r>
          </a:p>
          <a:p>
            <a:r>
              <a:rPr lang="en-US" dirty="0" smtClean="0"/>
              <a:t>Informs parents of requirements that must be met </a:t>
            </a:r>
          </a:p>
          <a:p>
            <a:endParaRPr lang="en-US" dirty="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i="1" dirty="0" smtClean="0"/>
              <a:t>Healthy Kids, Healthy Future </a:t>
            </a:r>
            <a:r>
              <a:rPr lang="en-US" dirty="0" smtClean="0"/>
              <a:t>Quiz</a:t>
            </a:r>
            <a:endParaRPr lang="en-US" dirty="0"/>
          </a:p>
        </p:txBody>
      </p:sp>
      <p:sp>
        <p:nvSpPr>
          <p:cNvPr id="4" name="Slide Number Placeholder 3"/>
          <p:cNvSpPr>
            <a:spLocks noGrp="1"/>
          </p:cNvSpPr>
          <p:nvPr>
            <p:ph type="sldNum" sz="quarter" idx="4"/>
          </p:nvPr>
        </p:nvSpPr>
        <p:spPr/>
        <p:txBody>
          <a:bodyPr/>
          <a:lstStyle/>
          <a:p>
            <a:pPr algn="l"/>
            <a:fld id="{020EDDED-708C-47C4-A8EB-CD8AA8CA6A97}" type="slidenum">
              <a:rPr lang="en-US" smtClean="0"/>
              <a:pPr algn="l"/>
              <a:t>5</a:t>
            </a:fld>
            <a:endParaRPr lang="en-US"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209800" y="1281974"/>
            <a:ext cx="4478356" cy="5208451"/>
          </a:xfrm>
          <a:prstGeom prst="rect">
            <a:avLst/>
          </a:prstGeom>
          <a:noFill/>
          <a:ln w="9525">
            <a:noFill/>
            <a:miter lim="800000"/>
            <a:headEnd/>
            <a:tailEnd/>
          </a:ln>
          <a:effectLst>
            <a:outerShdw blurRad="63500" sx="102000" sy="102000" algn="ctr" rotWithShape="0">
              <a:prstClr val="black">
                <a:alpha val="40000"/>
              </a:prstClr>
            </a:outerShdw>
          </a:effectLst>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Early Intervention Programs</a:t>
            </a:r>
            <a:endParaRPr lang="en-US" dirty="0"/>
          </a:p>
        </p:txBody>
      </p:sp>
      <p:sp>
        <p:nvSpPr>
          <p:cNvPr id="6" name="Text Placeholder 5"/>
          <p:cNvSpPr>
            <a:spLocks noGrp="1"/>
          </p:cNvSpPr>
          <p:nvPr>
            <p:ph type="body" idx="1"/>
          </p:nvPr>
        </p:nvSpPr>
        <p:spPr/>
        <p:txBody>
          <a:bodyPr/>
          <a:lstStyle/>
          <a:p>
            <a:r>
              <a:rPr lang="en-US" dirty="0" smtClean="0"/>
              <a:t>What do they do?	</a:t>
            </a:r>
            <a:endParaRPr lang="en-US" dirty="0"/>
          </a:p>
        </p:txBody>
      </p:sp>
      <p:sp>
        <p:nvSpPr>
          <p:cNvPr id="4" name="Content Placeholder 3"/>
          <p:cNvSpPr>
            <a:spLocks noGrp="1"/>
          </p:cNvSpPr>
          <p:nvPr>
            <p:ph sz="half" idx="2"/>
          </p:nvPr>
        </p:nvSpPr>
        <p:spPr/>
        <p:txBody>
          <a:bodyPr/>
          <a:lstStyle/>
          <a:p>
            <a:r>
              <a:rPr lang="en-US" sz="2300" dirty="0" smtClean="0"/>
              <a:t>Designed to address the educational and developmental needs of very young children with disabilities and those experiencing developmental delays</a:t>
            </a:r>
          </a:p>
          <a:p>
            <a:r>
              <a:rPr lang="en-US" sz="2300" dirty="0" smtClean="0"/>
              <a:t>Provides free developmental evaluations of children under three </a:t>
            </a:r>
          </a:p>
          <a:p>
            <a:endParaRPr lang="en-US" dirty="0" smtClean="0"/>
          </a:p>
          <a:p>
            <a:endParaRPr lang="en-US" dirty="0"/>
          </a:p>
        </p:txBody>
      </p:sp>
      <p:sp>
        <p:nvSpPr>
          <p:cNvPr id="7" name="Text Placeholder 6"/>
          <p:cNvSpPr>
            <a:spLocks noGrp="1"/>
          </p:cNvSpPr>
          <p:nvPr>
            <p:ph type="body" idx="13"/>
          </p:nvPr>
        </p:nvSpPr>
        <p:spPr/>
        <p:txBody>
          <a:bodyPr/>
          <a:lstStyle/>
          <a:p>
            <a:r>
              <a:rPr lang="en-US" dirty="0" smtClean="0"/>
              <a:t>How can it help me? </a:t>
            </a:r>
            <a:endParaRPr lang="en-US" dirty="0"/>
          </a:p>
        </p:txBody>
      </p:sp>
      <p:sp>
        <p:nvSpPr>
          <p:cNvPr id="5" name="Content Placeholder 4"/>
          <p:cNvSpPr>
            <a:spLocks noGrp="1"/>
          </p:cNvSpPr>
          <p:nvPr>
            <p:ph sz="half" idx="14"/>
          </p:nvPr>
        </p:nvSpPr>
        <p:spPr/>
        <p:txBody>
          <a:bodyPr/>
          <a:lstStyle/>
          <a:p>
            <a:r>
              <a:rPr lang="en-US" sz="2300" dirty="0" smtClean="0"/>
              <a:t>Provides support to children with developmental delays </a:t>
            </a:r>
          </a:p>
          <a:p>
            <a:r>
              <a:rPr lang="en-US" sz="2300" dirty="0" smtClean="0"/>
              <a:t>Assists in finding special educational services for children </a:t>
            </a:r>
          </a:p>
          <a:p>
            <a:r>
              <a:rPr lang="en-US" sz="2300" dirty="0" smtClean="0"/>
              <a:t>Works with families to provide resources and support </a:t>
            </a:r>
          </a:p>
          <a:p>
            <a:r>
              <a:rPr lang="en-US" sz="2300" dirty="0" smtClean="0"/>
              <a:t>Provides resources and training to staff </a:t>
            </a:r>
          </a:p>
          <a:p>
            <a:pPr>
              <a:buNone/>
            </a:pPr>
            <a:endParaRPr lang="en-US" dirty="0"/>
          </a:p>
        </p:txBody>
      </p:sp>
      <p:sp>
        <p:nvSpPr>
          <p:cNvPr id="3" name="Slide Number Placeholder 2"/>
          <p:cNvSpPr>
            <a:spLocks noGrp="1"/>
          </p:cNvSpPr>
          <p:nvPr>
            <p:ph type="sldNum" sz="quarter" idx="4"/>
          </p:nvPr>
        </p:nvSpPr>
        <p:spPr/>
        <p:txBody>
          <a:bodyPr/>
          <a:lstStyle/>
          <a:p>
            <a:pPr algn="l"/>
            <a:fld id="{020EDDED-708C-47C4-A8EB-CD8AA8CA6A97}" type="slidenum">
              <a:rPr lang="en-US" smtClean="0">
                <a:solidFill>
                  <a:srgbClr val="000000">
                    <a:tint val="75000"/>
                  </a:srgbClr>
                </a:solidFill>
              </a:rPr>
              <a:pPr algn="l"/>
              <a:t>50</a:t>
            </a:fld>
            <a:endParaRPr lang="en-US" dirty="0">
              <a:solidFill>
                <a:srgbClr val="000000">
                  <a:tint val="75000"/>
                </a:srgbClr>
              </a:solidFill>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pPr algn="l"/>
            <a:fld id="{020EDDED-708C-47C4-A8EB-CD8AA8CA6A97}" type="slidenum">
              <a:rPr lang="en-US" smtClean="0">
                <a:solidFill>
                  <a:srgbClr val="000000">
                    <a:tint val="75000"/>
                  </a:srgbClr>
                </a:solidFill>
              </a:rPr>
              <a:pPr algn="l"/>
              <a:t>51</a:t>
            </a:fld>
            <a:endParaRPr lang="en-US" dirty="0">
              <a:solidFill>
                <a:srgbClr val="000000">
                  <a:tint val="75000"/>
                </a:srgbClr>
              </a:solidFill>
            </a:endParaRPr>
          </a:p>
        </p:txBody>
      </p:sp>
      <p:sp>
        <p:nvSpPr>
          <p:cNvPr id="3" name="Title 2"/>
          <p:cNvSpPr>
            <a:spLocks noGrp="1"/>
          </p:cNvSpPr>
          <p:nvPr>
            <p:ph type="title"/>
          </p:nvPr>
        </p:nvSpPr>
        <p:spPr>
          <a:xfrm>
            <a:off x="1295400" y="1447800"/>
            <a:ext cx="3200400" cy="4191000"/>
          </a:xfrm>
        </p:spPr>
        <p:txBody>
          <a:bodyPr/>
          <a:lstStyle/>
          <a:p>
            <a:r>
              <a:rPr lang="en-US" dirty="0" smtClean="0"/>
              <a:t>Part F: Professional Development Activity </a:t>
            </a:r>
            <a:br>
              <a:rPr lang="en-US" dirty="0" smtClean="0"/>
            </a:br>
            <a:endParaRPr lang="en-US"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pPr algn="l"/>
            <a:fld id="{020EDDED-708C-47C4-A8EB-CD8AA8CA6A97}" type="slidenum">
              <a:rPr lang="en-US" smtClean="0">
                <a:solidFill>
                  <a:srgbClr val="000000">
                    <a:tint val="75000"/>
                  </a:srgbClr>
                </a:solidFill>
              </a:rPr>
              <a:pPr algn="l"/>
              <a:t>52</a:t>
            </a:fld>
            <a:endParaRPr lang="en-US" dirty="0">
              <a:solidFill>
                <a:srgbClr val="000000">
                  <a:tint val="75000"/>
                </a:srgbClr>
              </a:solidFill>
            </a:endParaRPr>
          </a:p>
        </p:txBody>
      </p:sp>
      <p:sp>
        <p:nvSpPr>
          <p:cNvPr id="3" name="Title 2"/>
          <p:cNvSpPr>
            <a:spLocks noGrp="1"/>
          </p:cNvSpPr>
          <p:nvPr>
            <p:ph type="title"/>
          </p:nvPr>
        </p:nvSpPr>
        <p:spPr/>
        <p:txBody>
          <a:bodyPr/>
          <a:lstStyle/>
          <a:p>
            <a:r>
              <a:rPr lang="en-US" dirty="0" smtClean="0"/>
              <a:t>Check-Out </a:t>
            </a:r>
            <a:endParaRPr lang="en-US"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Trainer Contact Information </a:t>
            </a:r>
            <a:endParaRPr lang="en-US" dirty="0"/>
          </a:p>
        </p:txBody>
      </p:sp>
      <p:sp>
        <p:nvSpPr>
          <p:cNvPr id="3" name="Content Placeholder 2"/>
          <p:cNvSpPr>
            <a:spLocks noGrp="1"/>
          </p:cNvSpPr>
          <p:nvPr>
            <p:ph idx="1"/>
          </p:nvPr>
        </p:nvSpPr>
        <p:spPr/>
        <p:txBody>
          <a:bodyPr/>
          <a:lstStyle/>
          <a:p>
            <a:endParaRPr lang="en-US"/>
          </a:p>
        </p:txBody>
      </p:sp>
      <p:sp>
        <p:nvSpPr>
          <p:cNvPr id="2" name="Slide Number Placeholder 1"/>
          <p:cNvSpPr>
            <a:spLocks noGrp="1"/>
          </p:cNvSpPr>
          <p:nvPr>
            <p:ph type="sldNum" sz="quarter" idx="4"/>
          </p:nvPr>
        </p:nvSpPr>
        <p:spPr/>
        <p:txBody>
          <a:bodyPr/>
          <a:lstStyle/>
          <a:p>
            <a:pPr algn="l"/>
            <a:fld id="{020EDDED-708C-47C4-A8EB-CD8AA8CA6A97}" type="slidenum">
              <a:rPr lang="en-US" smtClean="0">
                <a:solidFill>
                  <a:srgbClr val="000000">
                    <a:tint val="75000"/>
                  </a:srgbClr>
                </a:solidFill>
              </a:rPr>
              <a:pPr algn="l"/>
              <a:t>53</a:t>
            </a:fld>
            <a:endParaRPr lang="en-US" dirty="0">
              <a:solidFill>
                <a:srgbClr val="000000">
                  <a:tint val="75000"/>
                </a:srgbClr>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953000" y="1371600"/>
            <a:ext cx="2971800" cy="3048000"/>
          </a:xfrm>
        </p:spPr>
        <p:txBody>
          <a:bodyPr/>
          <a:lstStyle/>
          <a:p>
            <a:r>
              <a:rPr lang="en-US" dirty="0" smtClean="0">
                <a:solidFill>
                  <a:schemeClr val="bg1"/>
                </a:solidFill>
              </a:rPr>
              <a:t>Presenting Storyboards</a:t>
            </a:r>
            <a:endParaRPr lang="en-US" dirty="0">
              <a:solidFill>
                <a:schemeClr val="bg1"/>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pPr algn="l"/>
            <a:fld id="{020EDDED-708C-47C4-A8EB-CD8AA8CA6A97}" type="slidenum">
              <a:rPr lang="en-US" smtClean="0">
                <a:solidFill>
                  <a:srgbClr val="000000">
                    <a:tint val="75000"/>
                  </a:srgbClr>
                </a:solidFill>
              </a:rPr>
              <a:pPr algn="l"/>
              <a:t>7</a:t>
            </a:fld>
            <a:endParaRPr lang="en-US" dirty="0">
              <a:solidFill>
                <a:srgbClr val="000000">
                  <a:tint val="75000"/>
                </a:srgbClr>
              </a:solidFill>
            </a:endParaRPr>
          </a:p>
        </p:txBody>
      </p:sp>
      <p:sp>
        <p:nvSpPr>
          <p:cNvPr id="5" name="Title 4"/>
          <p:cNvSpPr>
            <a:spLocks noGrp="1"/>
          </p:cNvSpPr>
          <p:nvPr>
            <p:ph type="title"/>
          </p:nvPr>
        </p:nvSpPr>
        <p:spPr/>
        <p:txBody>
          <a:bodyPr/>
          <a:lstStyle/>
          <a:p>
            <a:r>
              <a:rPr lang="en-US" dirty="0" smtClean="0"/>
              <a:t>Part A: </a:t>
            </a:r>
            <a:br>
              <a:rPr lang="en-US" dirty="0" smtClean="0"/>
            </a:br>
            <a:r>
              <a:rPr lang="en-US" dirty="0" smtClean="0"/>
              <a:t>Best Practices for Screen Time </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p:txBody>
          <a:bodyPr/>
          <a:lstStyle/>
          <a:p>
            <a:r>
              <a:rPr lang="en-US" dirty="0" smtClean="0"/>
              <a:t>What is Screen Time? </a:t>
            </a:r>
            <a:endParaRPr lang="en-US" dirty="0"/>
          </a:p>
        </p:txBody>
      </p:sp>
      <p:sp>
        <p:nvSpPr>
          <p:cNvPr id="17" name="Content Placeholder 2"/>
          <p:cNvSpPr>
            <a:spLocks noGrp="1"/>
          </p:cNvSpPr>
          <p:nvPr>
            <p:ph idx="1"/>
          </p:nvPr>
        </p:nvSpPr>
        <p:spPr/>
        <p:txBody>
          <a:bodyPr/>
          <a:lstStyle/>
          <a:p>
            <a:r>
              <a:rPr lang="en-US" sz="2800" b="1" dirty="0" smtClean="0"/>
              <a:t>What is screen time?</a:t>
            </a:r>
          </a:p>
          <a:p>
            <a:pPr lvl="1"/>
            <a:r>
              <a:rPr lang="en-US" sz="2400" dirty="0" smtClean="0"/>
              <a:t>TV, DVDs, videos</a:t>
            </a:r>
          </a:p>
          <a:p>
            <a:pPr lvl="1"/>
            <a:r>
              <a:rPr lang="en-US" sz="2400" dirty="0" smtClean="0"/>
              <a:t>Computer time</a:t>
            </a:r>
          </a:p>
          <a:p>
            <a:pPr lvl="1"/>
            <a:r>
              <a:rPr lang="en-US" sz="2400" dirty="0" smtClean="0"/>
              <a:t>Smart phone, tablets</a:t>
            </a:r>
          </a:p>
          <a:p>
            <a:pPr lvl="1"/>
            <a:r>
              <a:rPr lang="en-US" sz="2400" dirty="0" smtClean="0"/>
              <a:t>Video games</a:t>
            </a:r>
          </a:p>
          <a:p>
            <a:pPr lvl="1"/>
            <a:r>
              <a:rPr lang="en-US" sz="2400" dirty="0" smtClean="0"/>
              <a:t>Virtual reality headsets </a:t>
            </a:r>
          </a:p>
        </p:txBody>
      </p:sp>
      <p:sp>
        <p:nvSpPr>
          <p:cNvPr id="2" name="Slide Number Placeholder 1"/>
          <p:cNvSpPr>
            <a:spLocks noGrp="1"/>
          </p:cNvSpPr>
          <p:nvPr>
            <p:ph type="sldNum" sz="quarter" idx="4"/>
          </p:nvPr>
        </p:nvSpPr>
        <p:spPr/>
        <p:txBody>
          <a:bodyPr/>
          <a:lstStyle/>
          <a:p>
            <a:pPr algn="l"/>
            <a:fld id="{020EDDED-708C-47C4-A8EB-CD8AA8CA6A97}" type="slidenum">
              <a:rPr lang="en-US" smtClean="0">
                <a:solidFill>
                  <a:srgbClr val="000000">
                    <a:tint val="75000"/>
                  </a:srgbClr>
                </a:solidFill>
              </a:rPr>
              <a:pPr algn="l"/>
              <a:t>8</a:t>
            </a:fld>
            <a:endParaRPr lang="en-US" dirty="0">
              <a:solidFill>
                <a:srgbClr val="000000">
                  <a:tint val="75000"/>
                </a:srgbClr>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7315200" cy="1295400"/>
          </a:xfrm>
        </p:spPr>
        <p:txBody>
          <a:bodyPr/>
          <a:lstStyle/>
          <a:p>
            <a:r>
              <a:rPr lang="en-US" dirty="0" smtClean="0"/>
              <a:t>What are the concerns about screen time? </a:t>
            </a:r>
            <a:endParaRPr lang="en-US" dirty="0"/>
          </a:p>
        </p:txBody>
      </p:sp>
      <p:sp>
        <p:nvSpPr>
          <p:cNvPr id="3" name="Content Placeholder 2"/>
          <p:cNvSpPr>
            <a:spLocks noGrp="1"/>
          </p:cNvSpPr>
          <p:nvPr>
            <p:ph idx="1"/>
          </p:nvPr>
        </p:nvSpPr>
        <p:spPr>
          <a:xfrm>
            <a:off x="533400" y="1636643"/>
            <a:ext cx="7010400" cy="4876800"/>
          </a:xfrm>
        </p:spPr>
        <p:txBody>
          <a:bodyPr/>
          <a:lstStyle/>
          <a:p>
            <a:r>
              <a:rPr lang="en-US" sz="2800" dirty="0"/>
              <a:t>While watching television may be an enjoyable activity, children lack the ability to gain educational value from </a:t>
            </a:r>
            <a:r>
              <a:rPr lang="en-US" sz="2800" dirty="0" smtClean="0"/>
              <a:t>it</a:t>
            </a:r>
            <a:endParaRPr lang="en-US" sz="2800" dirty="0"/>
          </a:p>
          <a:p>
            <a:r>
              <a:rPr lang="en-US" sz="2800" dirty="0"/>
              <a:t>Moderation of screen </a:t>
            </a:r>
            <a:r>
              <a:rPr lang="en-US" sz="2800" dirty="0" smtClean="0"/>
              <a:t>time is </a:t>
            </a:r>
            <a:r>
              <a:rPr lang="en-US" sz="2800" dirty="0"/>
              <a:t>key for healthy development and staying </a:t>
            </a:r>
            <a:r>
              <a:rPr lang="en-US" sz="2800" dirty="0" smtClean="0"/>
              <a:t>active</a:t>
            </a:r>
            <a:endParaRPr lang="en-US" sz="2800" dirty="0"/>
          </a:p>
          <a:p>
            <a:r>
              <a:rPr lang="en-US" sz="2800" dirty="0"/>
              <a:t>Instead of spending time watching screens, children should be engaging in physical activity and or educational </a:t>
            </a:r>
            <a:r>
              <a:rPr lang="en-US" sz="2800" dirty="0" smtClean="0"/>
              <a:t>activities</a:t>
            </a:r>
            <a:endParaRPr lang="en-US" sz="2800" dirty="0"/>
          </a:p>
          <a:p>
            <a:endParaRPr lang="en-US" dirty="0"/>
          </a:p>
        </p:txBody>
      </p:sp>
      <p:sp>
        <p:nvSpPr>
          <p:cNvPr id="4" name="Slide Number Placeholder 3"/>
          <p:cNvSpPr>
            <a:spLocks noGrp="1"/>
          </p:cNvSpPr>
          <p:nvPr>
            <p:ph type="sldNum" sz="quarter" idx="4"/>
          </p:nvPr>
        </p:nvSpPr>
        <p:spPr/>
        <p:txBody>
          <a:bodyPr/>
          <a:lstStyle/>
          <a:p>
            <a:pPr algn="l"/>
            <a:fld id="{020EDDED-708C-47C4-A8EB-CD8AA8CA6A97}" type="slidenum">
              <a:rPr lang="en-US" smtClean="0">
                <a:solidFill>
                  <a:srgbClr val="000000">
                    <a:tint val="75000"/>
                  </a:srgbClr>
                </a:solidFill>
              </a:rPr>
              <a:pPr algn="l"/>
              <a:t>9</a:t>
            </a:fld>
            <a:endParaRPr lang="en-US" dirty="0">
              <a:solidFill>
                <a:srgbClr val="000000">
                  <a:tint val="75000"/>
                </a:srgbClr>
              </a:solidFill>
            </a:endParaRPr>
          </a:p>
        </p:txBody>
      </p:sp>
    </p:spTree>
    <p:extLst>
      <p:ext uri="{BB962C8B-B14F-4D97-AF65-F5344CB8AC3E}">
        <p14:creationId xmlns:p14="http://schemas.microsoft.com/office/powerpoint/2010/main" val="3998920978"/>
      </p:ext>
    </p:extLst>
  </p:cSld>
  <p:clrMapOvr>
    <a:masterClrMapping/>
  </p:clrMapOvr>
  <p:timing>
    <p:tnLst>
      <p:par>
        <p:cTn id="1" dur="indefinite" restart="never" nodeType="tmRoot"/>
      </p:par>
    </p:tnLst>
  </p:timing>
</p:sld>
</file>

<file path=ppt/theme/theme1.xml><?xml version="1.0" encoding="utf-8"?>
<a:theme xmlns:a="http://schemas.openxmlformats.org/drawingml/2006/main" name="ECELC Template 011614 eLC">
  <a:themeElements>
    <a:clrScheme name="Custom 9">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00"/>
      </a:hlink>
      <a:folHlink>
        <a:srgbClr val="000000"/>
      </a:folHlink>
    </a:clrScheme>
    <a:fontScheme name="Nemours Theme">
      <a:majorFont>
        <a:latin typeface="Arial Narrow"/>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spPr>
      <a:bodyPr vert="horz" wrap="squar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sz="4400" b="1" i="0" u="none" strike="noStrike" kern="0" cap="none" spc="0" normalizeH="0" baseline="0" noProof="0" dirty="0" smtClean="0">
            <a:ln>
              <a:noFill/>
            </a:ln>
            <a:solidFill>
              <a:srgbClr val="153765"/>
            </a:solidFill>
            <a:effectLst/>
            <a:uLnTx/>
            <a:uFillTx/>
            <a:latin typeface="+mj-lt"/>
            <a:ea typeface="MS PGothic" pitchFamily="34" charset="-128"/>
            <a:cs typeface="+mj-cs"/>
          </a:defRPr>
        </a:defPPr>
      </a:lstStyle>
    </a:tx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7495</TotalTime>
  <Words>6523</Words>
  <Application>Microsoft Office PowerPoint</Application>
  <PresentationFormat>On-screen Show (4:3)</PresentationFormat>
  <Paragraphs>666</Paragraphs>
  <Slides>53</Slides>
  <Notes>48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53</vt:i4>
      </vt:variant>
    </vt:vector>
  </HeadingPairs>
  <TitlesOfParts>
    <vt:vector size="60" baseType="lpstr">
      <vt:lpstr>MS PGothic</vt:lpstr>
      <vt:lpstr>Arial</vt:lpstr>
      <vt:lpstr>Arial Narrow</vt:lpstr>
      <vt:lpstr>Calibri</vt:lpstr>
      <vt:lpstr>Times New Roman</vt:lpstr>
      <vt:lpstr>Wingdings</vt:lpstr>
      <vt:lpstr>ECELC Template 011614 eLC</vt:lpstr>
      <vt:lpstr>Learning Session 5: Reducing Screen Time  &amp; Celebrating Success </vt:lpstr>
      <vt:lpstr>Acknowledgements </vt:lpstr>
      <vt:lpstr>Learning Session 5 Objectives </vt:lpstr>
      <vt:lpstr>Learning Session 5</vt:lpstr>
      <vt:lpstr>Healthy Kids, Healthy Future Quiz</vt:lpstr>
      <vt:lpstr>Presenting Storyboards</vt:lpstr>
      <vt:lpstr>Part A:  Best Practices for Screen Time </vt:lpstr>
      <vt:lpstr>What is Screen Time? </vt:lpstr>
      <vt:lpstr>What are the concerns about screen time? </vt:lpstr>
      <vt:lpstr>Screen Time Rationale</vt:lpstr>
      <vt:lpstr>Make the Most of Screen Time</vt:lpstr>
      <vt:lpstr>Make the Most of Screen Time</vt:lpstr>
      <vt:lpstr>Interactive Screen Time </vt:lpstr>
      <vt:lpstr>Intentional Screen Time </vt:lpstr>
      <vt:lpstr>Select Media With Intention</vt:lpstr>
      <vt:lpstr>Best Practices for Screen Time </vt:lpstr>
      <vt:lpstr>Best Practices for Screen Time </vt:lpstr>
      <vt:lpstr>Best Practices for Screen Time </vt:lpstr>
      <vt:lpstr>Best Practices for Screen Time </vt:lpstr>
      <vt:lpstr>Best Practices for Screen Time </vt:lpstr>
      <vt:lpstr>Screen Time In the Classroom </vt:lpstr>
      <vt:lpstr>Ways to     ut Down on  Screen Time</vt:lpstr>
      <vt:lpstr>“Go, Slow, or Whoa” Activity </vt:lpstr>
      <vt:lpstr>Early Learning Standards  Physical Activity Break</vt:lpstr>
      <vt:lpstr>Lunch</vt:lpstr>
      <vt:lpstr>Part B: Overcoming Challenges to Meeting Screen Time Best Practices</vt:lpstr>
      <vt:lpstr>Challenge: Screen time is needed as a distraction </vt:lpstr>
      <vt:lpstr>Challenge: Child preferences for screen-based activities </vt:lpstr>
      <vt:lpstr>Challenge: Parents not aware of the importance of limiting screen time</vt:lpstr>
      <vt:lpstr>Screen Free Moments: Promoting Healthy Habits</vt:lpstr>
      <vt:lpstr>Part C: Extending Your Learning -  Staff, Families and Program Policies </vt:lpstr>
      <vt:lpstr>Families and Screen Time  </vt:lpstr>
      <vt:lpstr>Reducing Screen Time at Home</vt:lpstr>
      <vt:lpstr>Staff Wellness and Screen Time </vt:lpstr>
      <vt:lpstr>Screen Time Policy</vt:lpstr>
      <vt:lpstr>Screen Time Policy</vt:lpstr>
      <vt:lpstr>Sample Screen Time Program Policy </vt:lpstr>
      <vt:lpstr>Part D: Continuing the Process of Change</vt:lpstr>
      <vt:lpstr>PowerPoint Presentation</vt:lpstr>
      <vt:lpstr>PowerPoint Presentation</vt:lpstr>
      <vt:lpstr>PowerPoint Presentation</vt:lpstr>
      <vt:lpstr>PPT Part E: National, State, and Local Support</vt:lpstr>
      <vt:lpstr>Supplemental Nutrition Assistance Program-Education (SNAP-Ed)</vt:lpstr>
      <vt:lpstr>Expanded Food and Nutrition Education Program (EFNEP)</vt:lpstr>
      <vt:lpstr>Women, Infants, and Children (WIC)</vt:lpstr>
      <vt:lpstr>Child and Adult Care Food Program (CACFP)  </vt:lpstr>
      <vt:lpstr>Quality Rating &amp; Improvement System (QRIS)</vt:lpstr>
      <vt:lpstr>Child Care Aware of America</vt:lpstr>
      <vt:lpstr>Licensing Regulations </vt:lpstr>
      <vt:lpstr>Early Intervention Programs</vt:lpstr>
      <vt:lpstr>Part F: Professional Development Activity  </vt:lpstr>
      <vt:lpstr>Check-Out </vt:lpstr>
      <vt:lpstr>Trainer Contact Information </vt:lpstr>
    </vt:vector>
  </TitlesOfParts>
  <Company>Nemours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Learning Session 5: Celebrating Success!</dc:title>
  <dc:creator>ks0035</dc:creator>
  <cp:lastModifiedBy>Caldwell, Cindy D.</cp:lastModifiedBy>
  <cp:revision>486</cp:revision>
  <dcterms:created xsi:type="dcterms:W3CDTF">2014-08-07T14:25:27Z</dcterms:created>
  <dcterms:modified xsi:type="dcterms:W3CDTF">2018-08-16T00:15:37Z</dcterms:modified>
</cp:coreProperties>
</file>