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6" r:id="rId5"/>
  </p:sldMasterIdLst>
  <p:notesMasterIdLst>
    <p:notesMasterId r:id="rId43"/>
  </p:notesMasterIdLst>
  <p:sldIdLst>
    <p:sldId id="363" r:id="rId6"/>
    <p:sldId id="364" r:id="rId7"/>
    <p:sldId id="257" r:id="rId8"/>
    <p:sldId id="258" r:id="rId9"/>
    <p:sldId id="371" r:id="rId10"/>
    <p:sldId id="261" r:id="rId11"/>
    <p:sldId id="276" r:id="rId12"/>
    <p:sldId id="264" r:id="rId13"/>
    <p:sldId id="374" r:id="rId14"/>
    <p:sldId id="259" r:id="rId15"/>
    <p:sldId id="263" r:id="rId16"/>
    <p:sldId id="384" r:id="rId17"/>
    <p:sldId id="381" r:id="rId18"/>
    <p:sldId id="370" r:id="rId19"/>
    <p:sldId id="386" r:id="rId20"/>
    <p:sldId id="262" r:id="rId21"/>
    <p:sldId id="389" r:id="rId22"/>
    <p:sldId id="275" r:id="rId23"/>
    <p:sldId id="382" r:id="rId24"/>
    <p:sldId id="387" r:id="rId25"/>
    <p:sldId id="266" r:id="rId26"/>
    <p:sldId id="383" r:id="rId27"/>
    <p:sldId id="2147479177" r:id="rId28"/>
    <p:sldId id="388" r:id="rId29"/>
    <p:sldId id="267" r:id="rId30"/>
    <p:sldId id="271" r:id="rId31"/>
    <p:sldId id="273" r:id="rId32"/>
    <p:sldId id="379" r:id="rId33"/>
    <p:sldId id="375" r:id="rId34"/>
    <p:sldId id="270" r:id="rId35"/>
    <p:sldId id="373" r:id="rId36"/>
    <p:sldId id="366" r:id="rId37"/>
    <p:sldId id="365" r:id="rId38"/>
    <p:sldId id="390" r:id="rId39"/>
    <p:sldId id="391" r:id="rId40"/>
    <p:sldId id="346" r:id="rId41"/>
    <p:sldId id="393"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4CE536-CF07-F113-1263-5DB9053A44BF}" name="Duchette, Rebekah" initials="DR" userId="S::rd0057@nemours.org::165f8d16-cdf4-4bcd-aefd-1ad807eec2c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FFFFFF"/>
    <a:srgbClr val="FAAD1D"/>
    <a:srgbClr val="00ACBA"/>
    <a:srgbClr val="6660A6"/>
    <a:srgbClr val="309C8A"/>
    <a:srgbClr val="B2B2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466AE5-3B01-4F05-BD74-01C631C27399}" v="2" dt="2026-07-21T15:36:16.679"/>
    <p1510:client id="{884F199F-F17E-D1CF-A2FC-9CAD339A3FAC}" v="1" dt="2026-07-21T15:05:08.00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14" autoAdjust="0"/>
    <p:restoredTop sz="70315" autoAdjust="0"/>
  </p:normalViewPr>
  <p:slideViewPr>
    <p:cSldViewPr snapToGrid="0">
      <p:cViewPr varScale="1">
        <p:scale>
          <a:sx n="74" d="100"/>
          <a:sy n="74" d="100"/>
        </p:scale>
        <p:origin x="1098" y="66"/>
      </p:cViewPr>
      <p:guideLst/>
    </p:cSldViewPr>
  </p:slideViewPr>
  <p:notesTextViewPr>
    <p:cViewPr>
      <p:scale>
        <a:sx n="1" d="1"/>
        <a:sy n="1" d="1"/>
      </p:scale>
      <p:origin x="0" y="-408"/>
    </p:cViewPr>
  </p:notesTextViewPr>
  <p:sorterViewPr>
    <p:cViewPr>
      <p:scale>
        <a:sx n="100" d="100"/>
        <a:sy n="100" d="100"/>
      </p:scale>
      <p:origin x="0" y="-55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chette, Rebekah" userId="165f8d16-cdf4-4bcd-aefd-1ad807eec2cc" providerId="ADAL" clId="{C64923DB-B227-48F8-8982-346BE1C50DE8}"/>
    <pc:docChg chg="custSel addSld modSld">
      <pc:chgData name="Duchette, Rebekah" userId="165f8d16-cdf4-4bcd-aefd-1ad807eec2cc" providerId="ADAL" clId="{C64923DB-B227-48F8-8982-346BE1C50DE8}" dt="2026-07-21T15:36:27.532" v="102" actId="478"/>
      <pc:docMkLst>
        <pc:docMk/>
      </pc:docMkLst>
      <pc:sldChg chg="modNotesTx">
        <pc:chgData name="Duchette, Rebekah" userId="165f8d16-cdf4-4bcd-aefd-1ad807eec2cc" providerId="ADAL" clId="{C64923DB-B227-48F8-8982-346BE1C50DE8}" dt="2026-07-21T15:19:23.230" v="19" actId="20577"/>
        <pc:sldMkLst>
          <pc:docMk/>
          <pc:sldMk cId="2912886329" sldId="259"/>
        </pc:sldMkLst>
      </pc:sldChg>
      <pc:sldChg chg="modNotesTx">
        <pc:chgData name="Duchette, Rebekah" userId="165f8d16-cdf4-4bcd-aefd-1ad807eec2cc" providerId="ADAL" clId="{C64923DB-B227-48F8-8982-346BE1C50DE8}" dt="2026-07-21T15:20:44.450" v="68" actId="20577"/>
        <pc:sldMkLst>
          <pc:docMk/>
          <pc:sldMk cId="496913919" sldId="363"/>
        </pc:sldMkLst>
      </pc:sldChg>
      <pc:sldChg chg="modNotesTx">
        <pc:chgData name="Duchette, Rebekah" userId="165f8d16-cdf4-4bcd-aefd-1ad807eec2cc" providerId="ADAL" clId="{C64923DB-B227-48F8-8982-346BE1C50DE8}" dt="2026-07-21T15:19:59.333" v="47" actId="20577"/>
        <pc:sldMkLst>
          <pc:docMk/>
          <pc:sldMk cId="3216464468" sldId="365"/>
        </pc:sldMkLst>
      </pc:sldChg>
      <pc:sldChg chg="modNotesTx">
        <pc:chgData name="Duchette, Rebekah" userId="165f8d16-cdf4-4bcd-aefd-1ad807eec2cc" providerId="ADAL" clId="{C64923DB-B227-48F8-8982-346BE1C50DE8}" dt="2026-07-21T15:19:48.542" v="36" actId="6549"/>
        <pc:sldMkLst>
          <pc:docMk/>
          <pc:sldMk cId="532371297" sldId="370"/>
        </pc:sldMkLst>
      </pc:sldChg>
      <pc:sldChg chg="modNotesTx">
        <pc:chgData name="Duchette, Rebekah" userId="165f8d16-cdf4-4bcd-aefd-1ad807eec2cc" providerId="ADAL" clId="{C64923DB-B227-48F8-8982-346BE1C50DE8}" dt="2026-07-21T15:20:21.838" v="53" actId="20577"/>
        <pc:sldMkLst>
          <pc:docMk/>
          <pc:sldMk cId="50844246" sldId="371"/>
        </pc:sldMkLst>
      </pc:sldChg>
      <pc:sldChg chg="modNotesTx">
        <pc:chgData name="Duchette, Rebekah" userId="165f8d16-cdf4-4bcd-aefd-1ad807eec2cc" providerId="ADAL" clId="{C64923DB-B227-48F8-8982-346BE1C50DE8}" dt="2026-07-21T15:20:55.496" v="92" actId="6549"/>
        <pc:sldMkLst>
          <pc:docMk/>
          <pc:sldMk cId="880349637" sldId="373"/>
        </pc:sldMkLst>
      </pc:sldChg>
      <pc:sldChg chg="modNotesTx">
        <pc:chgData name="Duchette, Rebekah" userId="165f8d16-cdf4-4bcd-aefd-1ad807eec2cc" providerId="ADAL" clId="{C64923DB-B227-48F8-8982-346BE1C50DE8}" dt="2026-07-21T15:20:32.459" v="62" actId="6549"/>
        <pc:sldMkLst>
          <pc:docMk/>
          <pc:sldMk cId="3833266919" sldId="381"/>
        </pc:sldMkLst>
      </pc:sldChg>
      <pc:sldChg chg="modSp mod modNotesTx">
        <pc:chgData name="Duchette, Rebekah" userId="165f8d16-cdf4-4bcd-aefd-1ad807eec2cc" providerId="ADAL" clId="{C64923DB-B227-48F8-8982-346BE1C50DE8}" dt="2026-07-21T15:21:04.810" v="99" actId="20577"/>
        <pc:sldMkLst>
          <pc:docMk/>
          <pc:sldMk cId="2783513999" sldId="384"/>
        </pc:sldMkLst>
        <pc:spChg chg="mod">
          <ac:chgData name="Duchette, Rebekah" userId="165f8d16-cdf4-4bcd-aefd-1ad807eec2cc" providerId="ADAL" clId="{C64923DB-B227-48F8-8982-346BE1C50DE8}" dt="2026-07-21T15:21:04.810" v="99" actId="20577"/>
          <ac:spMkLst>
            <pc:docMk/>
            <pc:sldMk cId="2783513999" sldId="384"/>
            <ac:spMk id="7" creationId="{77B8FFBB-CB24-5E04-7DB5-F79BDC35119B}"/>
          </ac:spMkLst>
        </pc:spChg>
      </pc:sldChg>
      <pc:sldChg chg="delSp add mod modNotesTx">
        <pc:chgData name="Duchette, Rebekah" userId="165f8d16-cdf4-4bcd-aefd-1ad807eec2cc" providerId="ADAL" clId="{C64923DB-B227-48F8-8982-346BE1C50DE8}" dt="2026-07-21T15:36:27.532" v="102" actId="478"/>
        <pc:sldMkLst>
          <pc:docMk/>
          <pc:sldMk cId="891257833" sldId="2147479177"/>
        </pc:sldMkLst>
        <pc:spChg chg="del">
          <ac:chgData name="Duchette, Rebekah" userId="165f8d16-cdf4-4bcd-aefd-1ad807eec2cc" providerId="ADAL" clId="{C64923DB-B227-48F8-8982-346BE1C50DE8}" dt="2026-07-21T15:36:27.532" v="102" actId="478"/>
          <ac:spMkLst>
            <pc:docMk/>
            <pc:sldMk cId="891257833" sldId="2147479177"/>
            <ac:spMk id="4" creationId="{21883E06-86F9-8422-113D-813038AC9DC4}"/>
          </ac:spMkLst>
        </pc:spChg>
      </pc:sldChg>
    </pc:docChg>
  </pc:docChgLst>
  <pc:docChgLst>
    <pc:chgData name="Duchette, Rebekah" userId="S::rd0057@nemours.org::165f8d16-cdf4-4bcd-aefd-1ad807eec2cc" providerId="AD" clId="Web-{884F199F-F17E-D1CF-A2FC-9CAD339A3FAC}"/>
    <pc:docChg chg="modSld">
      <pc:chgData name="Duchette, Rebekah" userId="S::rd0057@nemours.org::165f8d16-cdf4-4bcd-aefd-1ad807eec2cc" providerId="AD" clId="Web-{884F199F-F17E-D1CF-A2FC-9CAD339A3FAC}" dt="2026-07-21T15:05:08.259" v="5"/>
      <pc:docMkLst>
        <pc:docMk/>
      </pc:docMkLst>
      <pc:sldChg chg="modNotes">
        <pc:chgData name="Duchette, Rebekah" userId="S::rd0057@nemours.org::165f8d16-cdf4-4bcd-aefd-1ad807eec2cc" providerId="AD" clId="Web-{884F199F-F17E-D1CF-A2FC-9CAD339A3FAC}" dt="2026-07-21T15:05:08.259" v="5"/>
        <pc:sldMkLst>
          <pc:docMk/>
          <pc:sldMk cId="3216464468" sldId="36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E325D-2138-454C-8029-8D88E2788CE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128EFB90-BF5F-4C1E-84C2-1ADB3381731D}">
      <dgm:prSet phldrT="[Text]"/>
      <dgm:spPr>
        <a:solidFill>
          <a:srgbClr val="309C88"/>
        </a:solidFill>
      </dgm:spPr>
      <dgm:t>
        <a:bodyPr/>
        <a:lstStyle/>
        <a:p>
          <a:r>
            <a:rPr lang="en-US" dirty="0">
              <a:solidFill>
                <a:srgbClr val="FFFFFF"/>
              </a:solidFill>
              <a:latin typeface="Verdana" panose="020B0604030504040204" pitchFamily="34" charset="0"/>
              <a:ea typeface="Verdana" panose="020B0604030504040204" pitchFamily="34" charset="0"/>
            </a:rPr>
            <a:t>Emotional literacy</a:t>
          </a:r>
        </a:p>
      </dgm:t>
    </dgm:pt>
    <dgm:pt modelId="{33CC25CB-F606-4AE5-9FDA-57A36207CC4D}" type="parTrans" cxnId="{C883049A-3730-43C7-813D-E4B3E705A446}">
      <dgm:prSet/>
      <dgm:spPr/>
      <dgm:t>
        <a:bodyPr/>
        <a:lstStyle/>
        <a:p>
          <a:endParaRPr lang="en-US">
            <a:latin typeface="Verdana" panose="020B0604030504040204" pitchFamily="34" charset="0"/>
            <a:ea typeface="Verdana" panose="020B0604030504040204" pitchFamily="34" charset="0"/>
          </a:endParaRPr>
        </a:p>
      </dgm:t>
    </dgm:pt>
    <dgm:pt modelId="{1E5127BA-6EFA-4B74-845E-3D2CD7D1A453}" type="sibTrans" cxnId="{C883049A-3730-43C7-813D-E4B3E705A446}">
      <dgm:prSet/>
      <dgm:spPr>
        <a:ln>
          <a:solidFill>
            <a:srgbClr val="309C88"/>
          </a:solidFill>
        </a:ln>
      </dgm:spPr>
      <dgm:t>
        <a:bodyPr/>
        <a:lstStyle/>
        <a:p>
          <a:endParaRPr lang="en-US">
            <a:latin typeface="Verdana" panose="020B0604030504040204" pitchFamily="34" charset="0"/>
            <a:ea typeface="Verdana" panose="020B0604030504040204" pitchFamily="34" charset="0"/>
          </a:endParaRPr>
        </a:p>
      </dgm:t>
    </dgm:pt>
    <dgm:pt modelId="{EF72B13E-9CF2-44E4-9CAF-A32048AE789D}">
      <dgm:prSet phldrT="[Text]"/>
      <dgm:spPr>
        <a:solidFill>
          <a:srgbClr val="309C88"/>
        </a:solidFill>
      </dgm:spPr>
      <dgm:t>
        <a:bodyPr/>
        <a:lstStyle/>
        <a:p>
          <a:r>
            <a:rPr lang="en-US" dirty="0">
              <a:solidFill>
                <a:srgbClr val="FFFFFF"/>
              </a:solidFill>
              <a:latin typeface="Verdana" panose="020B0604030504040204" pitchFamily="34" charset="0"/>
              <a:ea typeface="Verdana" panose="020B0604030504040204" pitchFamily="34" charset="0"/>
            </a:rPr>
            <a:t>Friendship skills</a:t>
          </a:r>
        </a:p>
      </dgm:t>
    </dgm:pt>
    <dgm:pt modelId="{F6BC9C35-DE05-4485-B37D-1B95AAA99B5A}" type="parTrans" cxnId="{0763BCED-DA6A-44DD-9A41-81C21901F9BF}">
      <dgm:prSet/>
      <dgm:spPr/>
      <dgm:t>
        <a:bodyPr/>
        <a:lstStyle/>
        <a:p>
          <a:endParaRPr lang="en-US">
            <a:latin typeface="Verdana" panose="020B0604030504040204" pitchFamily="34" charset="0"/>
            <a:ea typeface="Verdana" panose="020B0604030504040204" pitchFamily="34" charset="0"/>
          </a:endParaRPr>
        </a:p>
      </dgm:t>
    </dgm:pt>
    <dgm:pt modelId="{F3282AD0-DE3A-4E81-AFEA-CD8690185429}" type="sibTrans" cxnId="{0763BCED-DA6A-44DD-9A41-81C21901F9BF}">
      <dgm:prSet/>
      <dgm:spPr/>
      <dgm:t>
        <a:bodyPr/>
        <a:lstStyle/>
        <a:p>
          <a:endParaRPr lang="en-US">
            <a:latin typeface="Verdana" panose="020B0604030504040204" pitchFamily="34" charset="0"/>
            <a:ea typeface="Verdana" panose="020B0604030504040204" pitchFamily="34" charset="0"/>
          </a:endParaRPr>
        </a:p>
      </dgm:t>
    </dgm:pt>
    <dgm:pt modelId="{38B29133-67BC-47BC-8893-13FCC2EDDDAD}">
      <dgm:prSet phldrT="[Text]"/>
      <dgm:spPr>
        <a:solidFill>
          <a:srgbClr val="309C88"/>
        </a:solidFill>
      </dgm:spPr>
      <dgm:t>
        <a:bodyPr/>
        <a:lstStyle/>
        <a:p>
          <a:r>
            <a:rPr lang="en-US" dirty="0">
              <a:solidFill>
                <a:srgbClr val="FFFFFF"/>
              </a:solidFill>
              <a:latin typeface="Verdana" panose="020B0604030504040204" pitchFamily="34" charset="0"/>
              <a:ea typeface="Verdana" panose="020B0604030504040204" pitchFamily="34" charset="0"/>
            </a:rPr>
            <a:t>Problem solving </a:t>
          </a:r>
          <a:endParaRPr lang="en-US" dirty="0">
            <a:latin typeface="Verdana" panose="020B0604030504040204" pitchFamily="34" charset="0"/>
            <a:ea typeface="Verdana" panose="020B0604030504040204" pitchFamily="34" charset="0"/>
          </a:endParaRPr>
        </a:p>
      </dgm:t>
    </dgm:pt>
    <dgm:pt modelId="{1F750034-38FB-4CBC-97A6-03D9C1D3BA01}" type="parTrans" cxnId="{C0B276C7-0D7C-42CB-99F4-0258E6C70721}">
      <dgm:prSet/>
      <dgm:spPr/>
      <dgm:t>
        <a:bodyPr/>
        <a:lstStyle/>
        <a:p>
          <a:endParaRPr lang="en-US">
            <a:latin typeface="Verdana" panose="020B0604030504040204" pitchFamily="34" charset="0"/>
            <a:ea typeface="Verdana" panose="020B0604030504040204" pitchFamily="34" charset="0"/>
          </a:endParaRPr>
        </a:p>
      </dgm:t>
    </dgm:pt>
    <dgm:pt modelId="{98FA2B5D-94A5-4AA8-A07E-098197475C1F}" type="sibTrans" cxnId="{C0B276C7-0D7C-42CB-99F4-0258E6C70721}">
      <dgm:prSet/>
      <dgm:spPr/>
      <dgm:t>
        <a:bodyPr/>
        <a:lstStyle/>
        <a:p>
          <a:endParaRPr lang="en-US">
            <a:latin typeface="Verdana" panose="020B0604030504040204" pitchFamily="34" charset="0"/>
            <a:ea typeface="Verdana" panose="020B0604030504040204" pitchFamily="34" charset="0"/>
          </a:endParaRPr>
        </a:p>
      </dgm:t>
    </dgm:pt>
    <dgm:pt modelId="{016ED993-ED9F-4096-A48C-43A9CC112C33}">
      <dgm:prSet phldrT="[Text]"/>
      <dgm:spPr>
        <a:solidFill>
          <a:srgbClr val="309C88"/>
        </a:solidFill>
      </dgm:spPr>
      <dgm:t>
        <a:bodyPr/>
        <a:lstStyle/>
        <a:p>
          <a:r>
            <a:rPr lang="en-US" dirty="0">
              <a:solidFill>
                <a:srgbClr val="FFFFFF"/>
              </a:solidFill>
              <a:latin typeface="Verdana" panose="020B0604030504040204" pitchFamily="34" charset="0"/>
              <a:ea typeface="Verdana" panose="020B0604030504040204" pitchFamily="34" charset="0"/>
            </a:rPr>
            <a:t>Behavior regulation</a:t>
          </a:r>
        </a:p>
      </dgm:t>
    </dgm:pt>
    <dgm:pt modelId="{DBF68A1E-317F-4BCA-9AEA-1902B5C6BC0B}" type="parTrans" cxnId="{4B38CB26-8605-439D-9097-BA1DFC4F8366}">
      <dgm:prSet/>
      <dgm:spPr/>
      <dgm:t>
        <a:bodyPr/>
        <a:lstStyle/>
        <a:p>
          <a:endParaRPr lang="en-US">
            <a:latin typeface="Verdana" panose="020B0604030504040204" pitchFamily="34" charset="0"/>
            <a:ea typeface="Verdana" panose="020B0604030504040204" pitchFamily="34" charset="0"/>
          </a:endParaRPr>
        </a:p>
      </dgm:t>
    </dgm:pt>
    <dgm:pt modelId="{87F13AE5-3AFE-4EEA-9389-C8B31A058EF7}" type="sibTrans" cxnId="{4B38CB26-8605-439D-9097-BA1DFC4F8366}">
      <dgm:prSet/>
      <dgm:spPr/>
      <dgm:t>
        <a:bodyPr/>
        <a:lstStyle/>
        <a:p>
          <a:endParaRPr lang="en-US">
            <a:latin typeface="Verdana" panose="020B0604030504040204" pitchFamily="34" charset="0"/>
            <a:ea typeface="Verdana" panose="020B0604030504040204" pitchFamily="34" charset="0"/>
          </a:endParaRPr>
        </a:p>
      </dgm:t>
    </dgm:pt>
    <dgm:pt modelId="{1DAA7298-3FE1-4FE5-9465-73E549DCBE14}" type="pres">
      <dgm:prSet presAssocID="{B35E325D-2138-454C-8029-8D88E2788CE9}" presName="Name0" presStyleCnt="0">
        <dgm:presLayoutVars>
          <dgm:chMax val="7"/>
          <dgm:chPref val="7"/>
          <dgm:dir/>
        </dgm:presLayoutVars>
      </dgm:prSet>
      <dgm:spPr/>
    </dgm:pt>
    <dgm:pt modelId="{4EEB0B8D-9AEF-4082-898F-3D586534E958}" type="pres">
      <dgm:prSet presAssocID="{B35E325D-2138-454C-8029-8D88E2788CE9}" presName="Name1" presStyleCnt="0"/>
      <dgm:spPr/>
    </dgm:pt>
    <dgm:pt modelId="{609FDB15-0E30-431A-8FFE-22114349354D}" type="pres">
      <dgm:prSet presAssocID="{B35E325D-2138-454C-8029-8D88E2788CE9}" presName="cycle" presStyleCnt="0"/>
      <dgm:spPr/>
    </dgm:pt>
    <dgm:pt modelId="{58F25C86-D0D1-4A7D-B8A1-21A996DC3B75}" type="pres">
      <dgm:prSet presAssocID="{B35E325D-2138-454C-8029-8D88E2788CE9}" presName="srcNode" presStyleLbl="node1" presStyleIdx="0" presStyleCnt="4"/>
      <dgm:spPr/>
    </dgm:pt>
    <dgm:pt modelId="{C25200AB-2E72-47DB-81A3-4B839236241D}" type="pres">
      <dgm:prSet presAssocID="{B35E325D-2138-454C-8029-8D88E2788CE9}" presName="conn" presStyleLbl="parChTrans1D2" presStyleIdx="0" presStyleCnt="1" custLinFactNeighborX="-30786" custLinFactNeighborY="1069"/>
      <dgm:spPr/>
    </dgm:pt>
    <dgm:pt modelId="{41A0746A-0F5F-4358-AAFD-9AB1E8A3862E}" type="pres">
      <dgm:prSet presAssocID="{B35E325D-2138-454C-8029-8D88E2788CE9}" presName="extraNode" presStyleLbl="node1" presStyleIdx="0" presStyleCnt="4"/>
      <dgm:spPr/>
    </dgm:pt>
    <dgm:pt modelId="{7EEABD87-E0FF-4CA3-BD04-DB4345F8C16D}" type="pres">
      <dgm:prSet presAssocID="{B35E325D-2138-454C-8029-8D88E2788CE9}" presName="dstNode" presStyleLbl="node1" presStyleIdx="0" presStyleCnt="4"/>
      <dgm:spPr/>
    </dgm:pt>
    <dgm:pt modelId="{B48C9A60-FBDA-438E-B46C-9C901E1E57AE}" type="pres">
      <dgm:prSet presAssocID="{128EFB90-BF5F-4C1E-84C2-1ADB3381731D}" presName="text_1" presStyleLbl="node1" presStyleIdx="0" presStyleCnt="4" custLinFactNeighborX="599">
        <dgm:presLayoutVars>
          <dgm:bulletEnabled val="1"/>
        </dgm:presLayoutVars>
      </dgm:prSet>
      <dgm:spPr/>
    </dgm:pt>
    <dgm:pt modelId="{84DA48C0-9B30-4AF4-BF1F-83A104A065B2}" type="pres">
      <dgm:prSet presAssocID="{128EFB90-BF5F-4C1E-84C2-1ADB3381731D}" presName="accent_1" presStyleCnt="0"/>
      <dgm:spPr/>
    </dgm:pt>
    <dgm:pt modelId="{0A88C953-2B22-4B62-B3DE-0636A9F549A7}" type="pres">
      <dgm:prSet presAssocID="{128EFB90-BF5F-4C1E-84C2-1ADB3381731D}" presName="accentRepeatNode" presStyleLbl="solidFgAcc1" presStyleIdx="0" presStyleCnt="4"/>
      <dgm:spPr>
        <a:solidFill>
          <a:srgbClr val="FFFFFF"/>
        </a:solidFill>
        <a:ln>
          <a:solidFill>
            <a:srgbClr val="309C88"/>
          </a:solidFill>
        </a:ln>
      </dgm:spPr>
    </dgm:pt>
    <dgm:pt modelId="{392B5D36-93A6-47AA-AE98-D87F697BF5EF}" type="pres">
      <dgm:prSet presAssocID="{EF72B13E-9CF2-44E4-9CAF-A32048AE789D}" presName="text_2" presStyleLbl="node1" presStyleIdx="1" presStyleCnt="4">
        <dgm:presLayoutVars>
          <dgm:bulletEnabled val="1"/>
        </dgm:presLayoutVars>
      </dgm:prSet>
      <dgm:spPr/>
    </dgm:pt>
    <dgm:pt modelId="{127908D3-2C7D-4BB9-B765-C8F1E762A9DF}" type="pres">
      <dgm:prSet presAssocID="{EF72B13E-9CF2-44E4-9CAF-A32048AE789D}" presName="accent_2" presStyleCnt="0"/>
      <dgm:spPr/>
    </dgm:pt>
    <dgm:pt modelId="{EDEC3A9D-1E35-4F74-9903-C792C6017A7D}" type="pres">
      <dgm:prSet presAssocID="{EF72B13E-9CF2-44E4-9CAF-A32048AE789D}" presName="accentRepeatNode" presStyleLbl="solidFgAcc1" presStyleIdx="1" presStyleCnt="4"/>
      <dgm:spPr>
        <a:solidFill>
          <a:srgbClr val="FFFFFF"/>
        </a:solidFill>
        <a:ln>
          <a:solidFill>
            <a:srgbClr val="309C88"/>
          </a:solidFill>
        </a:ln>
      </dgm:spPr>
    </dgm:pt>
    <dgm:pt modelId="{E35DEAC5-AE59-48DD-ABCF-C8B52718923D}" type="pres">
      <dgm:prSet presAssocID="{38B29133-67BC-47BC-8893-13FCC2EDDDAD}" presName="text_3" presStyleLbl="node1" presStyleIdx="2" presStyleCnt="4">
        <dgm:presLayoutVars>
          <dgm:bulletEnabled val="1"/>
        </dgm:presLayoutVars>
      </dgm:prSet>
      <dgm:spPr/>
    </dgm:pt>
    <dgm:pt modelId="{E53AC375-3228-4B3F-8EE1-0B07B2699B43}" type="pres">
      <dgm:prSet presAssocID="{38B29133-67BC-47BC-8893-13FCC2EDDDAD}" presName="accent_3" presStyleCnt="0"/>
      <dgm:spPr/>
    </dgm:pt>
    <dgm:pt modelId="{6FCE3B89-A1AB-4B05-849C-BB0A8A28694C}" type="pres">
      <dgm:prSet presAssocID="{38B29133-67BC-47BC-8893-13FCC2EDDDAD}" presName="accentRepeatNode" presStyleLbl="solidFgAcc1" presStyleIdx="2" presStyleCnt="4"/>
      <dgm:spPr>
        <a:solidFill>
          <a:srgbClr val="FFFFFF"/>
        </a:solidFill>
        <a:ln>
          <a:solidFill>
            <a:srgbClr val="309C88"/>
          </a:solidFill>
        </a:ln>
      </dgm:spPr>
    </dgm:pt>
    <dgm:pt modelId="{AC9F7F93-6313-43DC-BD1A-53618833FAFD}" type="pres">
      <dgm:prSet presAssocID="{016ED993-ED9F-4096-A48C-43A9CC112C33}" presName="text_4" presStyleLbl="node1" presStyleIdx="3" presStyleCnt="4">
        <dgm:presLayoutVars>
          <dgm:bulletEnabled val="1"/>
        </dgm:presLayoutVars>
      </dgm:prSet>
      <dgm:spPr/>
    </dgm:pt>
    <dgm:pt modelId="{FEE2440A-69A3-40B2-ACA6-80682EDD8831}" type="pres">
      <dgm:prSet presAssocID="{016ED993-ED9F-4096-A48C-43A9CC112C33}" presName="accent_4" presStyleCnt="0"/>
      <dgm:spPr/>
    </dgm:pt>
    <dgm:pt modelId="{7E5BD43E-5624-4FC6-8C07-F04D90427C3E}" type="pres">
      <dgm:prSet presAssocID="{016ED993-ED9F-4096-A48C-43A9CC112C33}" presName="accentRepeatNode" presStyleLbl="solidFgAcc1" presStyleIdx="3" presStyleCnt="4"/>
      <dgm:spPr>
        <a:solidFill>
          <a:srgbClr val="FFFFFF"/>
        </a:solidFill>
        <a:ln>
          <a:solidFill>
            <a:srgbClr val="309C88"/>
          </a:solidFill>
        </a:ln>
      </dgm:spPr>
    </dgm:pt>
  </dgm:ptLst>
  <dgm:cxnLst>
    <dgm:cxn modelId="{D309240A-3A9A-4747-973D-C5BB8FC01295}" type="presOf" srcId="{38B29133-67BC-47BC-8893-13FCC2EDDDAD}" destId="{E35DEAC5-AE59-48DD-ABCF-C8B52718923D}" srcOrd="0" destOrd="0" presId="urn:microsoft.com/office/officeart/2008/layout/VerticalCurvedList"/>
    <dgm:cxn modelId="{4B38CB26-8605-439D-9097-BA1DFC4F8366}" srcId="{B35E325D-2138-454C-8029-8D88E2788CE9}" destId="{016ED993-ED9F-4096-A48C-43A9CC112C33}" srcOrd="3" destOrd="0" parTransId="{DBF68A1E-317F-4BCA-9AEA-1902B5C6BC0B}" sibTransId="{87F13AE5-3AFE-4EEA-9389-C8B31A058EF7}"/>
    <dgm:cxn modelId="{0538BF63-87CF-45C6-BAA0-726D680BB5D5}" type="presOf" srcId="{128EFB90-BF5F-4C1E-84C2-1ADB3381731D}" destId="{B48C9A60-FBDA-438E-B46C-9C901E1E57AE}" srcOrd="0" destOrd="0" presId="urn:microsoft.com/office/officeart/2008/layout/VerticalCurvedList"/>
    <dgm:cxn modelId="{99B0F763-EFB9-4545-9DD0-B165ED50259F}" type="presOf" srcId="{EF72B13E-9CF2-44E4-9CAF-A32048AE789D}" destId="{392B5D36-93A6-47AA-AE98-D87F697BF5EF}" srcOrd="0" destOrd="0" presId="urn:microsoft.com/office/officeart/2008/layout/VerticalCurvedList"/>
    <dgm:cxn modelId="{5AF33246-021F-487C-8BD5-A121FA30CC05}" type="presOf" srcId="{B35E325D-2138-454C-8029-8D88E2788CE9}" destId="{1DAA7298-3FE1-4FE5-9465-73E549DCBE14}" srcOrd="0" destOrd="0" presId="urn:microsoft.com/office/officeart/2008/layout/VerticalCurvedList"/>
    <dgm:cxn modelId="{45D1BE56-CF50-4C66-8620-C4E1D5799DD6}" type="presOf" srcId="{1E5127BA-6EFA-4B74-845E-3D2CD7D1A453}" destId="{C25200AB-2E72-47DB-81A3-4B839236241D}" srcOrd="0" destOrd="0" presId="urn:microsoft.com/office/officeart/2008/layout/VerticalCurvedList"/>
    <dgm:cxn modelId="{C883049A-3730-43C7-813D-E4B3E705A446}" srcId="{B35E325D-2138-454C-8029-8D88E2788CE9}" destId="{128EFB90-BF5F-4C1E-84C2-1ADB3381731D}" srcOrd="0" destOrd="0" parTransId="{33CC25CB-F606-4AE5-9FDA-57A36207CC4D}" sibTransId="{1E5127BA-6EFA-4B74-845E-3D2CD7D1A453}"/>
    <dgm:cxn modelId="{C0B276C7-0D7C-42CB-99F4-0258E6C70721}" srcId="{B35E325D-2138-454C-8029-8D88E2788CE9}" destId="{38B29133-67BC-47BC-8893-13FCC2EDDDAD}" srcOrd="2" destOrd="0" parTransId="{1F750034-38FB-4CBC-97A6-03D9C1D3BA01}" sibTransId="{98FA2B5D-94A5-4AA8-A07E-098197475C1F}"/>
    <dgm:cxn modelId="{0763BCED-DA6A-44DD-9A41-81C21901F9BF}" srcId="{B35E325D-2138-454C-8029-8D88E2788CE9}" destId="{EF72B13E-9CF2-44E4-9CAF-A32048AE789D}" srcOrd="1" destOrd="0" parTransId="{F6BC9C35-DE05-4485-B37D-1B95AAA99B5A}" sibTransId="{F3282AD0-DE3A-4E81-AFEA-CD8690185429}"/>
    <dgm:cxn modelId="{09AA35F9-3C10-4E50-8344-C308E3B3D82F}" type="presOf" srcId="{016ED993-ED9F-4096-A48C-43A9CC112C33}" destId="{AC9F7F93-6313-43DC-BD1A-53618833FAFD}" srcOrd="0" destOrd="0" presId="urn:microsoft.com/office/officeart/2008/layout/VerticalCurvedList"/>
    <dgm:cxn modelId="{2D089ECA-835D-4351-9507-9FA6C5624AF0}" type="presParOf" srcId="{1DAA7298-3FE1-4FE5-9465-73E549DCBE14}" destId="{4EEB0B8D-9AEF-4082-898F-3D586534E958}" srcOrd="0" destOrd="0" presId="urn:microsoft.com/office/officeart/2008/layout/VerticalCurvedList"/>
    <dgm:cxn modelId="{5B267358-ECD4-4C9D-9374-9A4EBA5EAA51}" type="presParOf" srcId="{4EEB0B8D-9AEF-4082-898F-3D586534E958}" destId="{609FDB15-0E30-431A-8FFE-22114349354D}" srcOrd="0" destOrd="0" presId="urn:microsoft.com/office/officeart/2008/layout/VerticalCurvedList"/>
    <dgm:cxn modelId="{1DAB1989-E390-4628-B096-CB0E4D96CFDA}" type="presParOf" srcId="{609FDB15-0E30-431A-8FFE-22114349354D}" destId="{58F25C86-D0D1-4A7D-B8A1-21A996DC3B75}" srcOrd="0" destOrd="0" presId="urn:microsoft.com/office/officeart/2008/layout/VerticalCurvedList"/>
    <dgm:cxn modelId="{C06A5EB9-D5F4-450D-8EFE-C3CF55B2856B}" type="presParOf" srcId="{609FDB15-0E30-431A-8FFE-22114349354D}" destId="{C25200AB-2E72-47DB-81A3-4B839236241D}" srcOrd="1" destOrd="0" presId="urn:microsoft.com/office/officeart/2008/layout/VerticalCurvedList"/>
    <dgm:cxn modelId="{326759B7-82AB-4A2A-AFE3-F1B53013B08D}" type="presParOf" srcId="{609FDB15-0E30-431A-8FFE-22114349354D}" destId="{41A0746A-0F5F-4358-AAFD-9AB1E8A3862E}" srcOrd="2" destOrd="0" presId="urn:microsoft.com/office/officeart/2008/layout/VerticalCurvedList"/>
    <dgm:cxn modelId="{2FB6F2FC-F8BF-4080-B92C-626F7E13B3BD}" type="presParOf" srcId="{609FDB15-0E30-431A-8FFE-22114349354D}" destId="{7EEABD87-E0FF-4CA3-BD04-DB4345F8C16D}" srcOrd="3" destOrd="0" presId="urn:microsoft.com/office/officeart/2008/layout/VerticalCurvedList"/>
    <dgm:cxn modelId="{975D9FB9-1A57-45D7-AD09-A00EE5ECE3E1}" type="presParOf" srcId="{4EEB0B8D-9AEF-4082-898F-3D586534E958}" destId="{B48C9A60-FBDA-438E-B46C-9C901E1E57AE}" srcOrd="1" destOrd="0" presId="urn:microsoft.com/office/officeart/2008/layout/VerticalCurvedList"/>
    <dgm:cxn modelId="{D0C9BE1B-8580-4DD2-9D47-1798FD4D55B7}" type="presParOf" srcId="{4EEB0B8D-9AEF-4082-898F-3D586534E958}" destId="{84DA48C0-9B30-4AF4-BF1F-83A104A065B2}" srcOrd="2" destOrd="0" presId="urn:microsoft.com/office/officeart/2008/layout/VerticalCurvedList"/>
    <dgm:cxn modelId="{34082D00-4E51-468A-A222-7291A15F0FB6}" type="presParOf" srcId="{84DA48C0-9B30-4AF4-BF1F-83A104A065B2}" destId="{0A88C953-2B22-4B62-B3DE-0636A9F549A7}" srcOrd="0" destOrd="0" presId="urn:microsoft.com/office/officeart/2008/layout/VerticalCurvedList"/>
    <dgm:cxn modelId="{DDB978D6-A657-45AC-9B30-C9A74C1547C6}" type="presParOf" srcId="{4EEB0B8D-9AEF-4082-898F-3D586534E958}" destId="{392B5D36-93A6-47AA-AE98-D87F697BF5EF}" srcOrd="3" destOrd="0" presId="urn:microsoft.com/office/officeart/2008/layout/VerticalCurvedList"/>
    <dgm:cxn modelId="{A70C4B2E-49CE-4B99-94A4-88E262405893}" type="presParOf" srcId="{4EEB0B8D-9AEF-4082-898F-3D586534E958}" destId="{127908D3-2C7D-4BB9-B765-C8F1E762A9DF}" srcOrd="4" destOrd="0" presId="urn:microsoft.com/office/officeart/2008/layout/VerticalCurvedList"/>
    <dgm:cxn modelId="{A3472E3A-5FA8-44E7-B3CB-EB879950B11B}" type="presParOf" srcId="{127908D3-2C7D-4BB9-B765-C8F1E762A9DF}" destId="{EDEC3A9D-1E35-4F74-9903-C792C6017A7D}" srcOrd="0" destOrd="0" presId="urn:microsoft.com/office/officeart/2008/layout/VerticalCurvedList"/>
    <dgm:cxn modelId="{A5FAC986-6FE1-4F2F-9FDB-B3BD8ADABB7A}" type="presParOf" srcId="{4EEB0B8D-9AEF-4082-898F-3D586534E958}" destId="{E35DEAC5-AE59-48DD-ABCF-C8B52718923D}" srcOrd="5" destOrd="0" presId="urn:microsoft.com/office/officeart/2008/layout/VerticalCurvedList"/>
    <dgm:cxn modelId="{17A7A906-F8B7-4F43-8F8E-3167E648BAEC}" type="presParOf" srcId="{4EEB0B8D-9AEF-4082-898F-3D586534E958}" destId="{E53AC375-3228-4B3F-8EE1-0B07B2699B43}" srcOrd="6" destOrd="0" presId="urn:microsoft.com/office/officeart/2008/layout/VerticalCurvedList"/>
    <dgm:cxn modelId="{CB274AAC-9AB7-43F3-A566-D35055CFBC59}" type="presParOf" srcId="{E53AC375-3228-4B3F-8EE1-0B07B2699B43}" destId="{6FCE3B89-A1AB-4B05-849C-BB0A8A28694C}" srcOrd="0" destOrd="0" presId="urn:microsoft.com/office/officeart/2008/layout/VerticalCurvedList"/>
    <dgm:cxn modelId="{78F195D7-4665-4847-9682-5D87E0333BA8}" type="presParOf" srcId="{4EEB0B8D-9AEF-4082-898F-3D586534E958}" destId="{AC9F7F93-6313-43DC-BD1A-53618833FAFD}" srcOrd="7" destOrd="0" presId="urn:microsoft.com/office/officeart/2008/layout/VerticalCurvedList"/>
    <dgm:cxn modelId="{9B657138-7242-4FAF-8665-0770A17A5506}" type="presParOf" srcId="{4EEB0B8D-9AEF-4082-898F-3D586534E958}" destId="{FEE2440A-69A3-40B2-ACA6-80682EDD8831}" srcOrd="8" destOrd="0" presId="urn:microsoft.com/office/officeart/2008/layout/VerticalCurvedList"/>
    <dgm:cxn modelId="{6F078B52-96A6-4AB7-A200-88E43E18D312}" type="presParOf" srcId="{FEE2440A-69A3-40B2-ACA6-80682EDD8831}" destId="{7E5BD43E-5624-4FC6-8C07-F04D90427C3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B35E325D-2138-454C-8029-8D88E2788CE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128EFB90-BF5F-4C1E-84C2-1ADB3381731D}">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Emotional literacy</a:t>
          </a:r>
        </a:p>
      </dgm:t>
    </dgm:pt>
    <dgm:pt modelId="{33CC25CB-F606-4AE5-9FDA-57A36207CC4D}" type="parTrans" cxnId="{C883049A-3730-43C7-813D-E4B3E705A446}">
      <dgm:prSet/>
      <dgm:spPr/>
      <dgm:t>
        <a:bodyPr/>
        <a:lstStyle/>
        <a:p>
          <a:endParaRPr lang="en-US">
            <a:latin typeface="Verdana" panose="020B0604030504040204" pitchFamily="34" charset="0"/>
            <a:ea typeface="Verdana" panose="020B0604030504040204" pitchFamily="34" charset="0"/>
          </a:endParaRPr>
        </a:p>
      </dgm:t>
    </dgm:pt>
    <dgm:pt modelId="{1E5127BA-6EFA-4B74-845E-3D2CD7D1A453}" type="sibTrans" cxnId="{C883049A-3730-43C7-813D-E4B3E705A446}">
      <dgm:prSet/>
      <dgm:spPr>
        <a:ln>
          <a:solidFill>
            <a:srgbClr val="309C88"/>
          </a:solidFill>
        </a:ln>
      </dgm:spPr>
      <dgm:t>
        <a:bodyPr/>
        <a:lstStyle/>
        <a:p>
          <a:endParaRPr lang="en-US">
            <a:latin typeface="Verdana" panose="020B0604030504040204" pitchFamily="34" charset="0"/>
            <a:ea typeface="Verdana" panose="020B0604030504040204" pitchFamily="34" charset="0"/>
          </a:endParaRPr>
        </a:p>
      </dgm:t>
    </dgm:pt>
    <dgm:pt modelId="{EF72B13E-9CF2-44E4-9CAF-A32048AE789D}">
      <dgm:prSet phldrT="[Text]"/>
      <dgm:spPr>
        <a:solidFill>
          <a:srgbClr val="309C88"/>
        </a:solidFill>
      </dgm:spPr>
      <dgm:t>
        <a:bodyPr/>
        <a:lstStyle/>
        <a:p>
          <a:r>
            <a:rPr lang="en-US" dirty="0">
              <a:solidFill>
                <a:srgbClr val="FFFFFF"/>
              </a:solidFill>
              <a:latin typeface="Verdana" panose="020B0604030504040204" pitchFamily="34" charset="0"/>
              <a:ea typeface="Verdana" panose="020B0604030504040204" pitchFamily="34" charset="0"/>
            </a:rPr>
            <a:t>Friendship skills</a:t>
          </a:r>
        </a:p>
      </dgm:t>
    </dgm:pt>
    <dgm:pt modelId="{F6BC9C35-DE05-4485-B37D-1B95AAA99B5A}" type="parTrans" cxnId="{0763BCED-DA6A-44DD-9A41-81C21901F9BF}">
      <dgm:prSet/>
      <dgm:spPr/>
      <dgm:t>
        <a:bodyPr/>
        <a:lstStyle/>
        <a:p>
          <a:endParaRPr lang="en-US">
            <a:latin typeface="Verdana" panose="020B0604030504040204" pitchFamily="34" charset="0"/>
            <a:ea typeface="Verdana" panose="020B0604030504040204" pitchFamily="34" charset="0"/>
          </a:endParaRPr>
        </a:p>
      </dgm:t>
    </dgm:pt>
    <dgm:pt modelId="{F3282AD0-DE3A-4E81-AFEA-CD8690185429}" type="sibTrans" cxnId="{0763BCED-DA6A-44DD-9A41-81C21901F9BF}">
      <dgm:prSet/>
      <dgm:spPr/>
      <dgm:t>
        <a:bodyPr/>
        <a:lstStyle/>
        <a:p>
          <a:endParaRPr lang="en-US">
            <a:latin typeface="Verdana" panose="020B0604030504040204" pitchFamily="34" charset="0"/>
            <a:ea typeface="Verdana" panose="020B0604030504040204" pitchFamily="34" charset="0"/>
          </a:endParaRPr>
        </a:p>
      </dgm:t>
    </dgm:pt>
    <dgm:pt modelId="{38B29133-67BC-47BC-8893-13FCC2EDDDAD}">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Problem solving </a:t>
          </a:r>
        </a:p>
      </dgm:t>
    </dgm:pt>
    <dgm:pt modelId="{1F750034-38FB-4CBC-97A6-03D9C1D3BA01}" type="parTrans" cxnId="{C0B276C7-0D7C-42CB-99F4-0258E6C70721}">
      <dgm:prSet/>
      <dgm:spPr/>
      <dgm:t>
        <a:bodyPr/>
        <a:lstStyle/>
        <a:p>
          <a:endParaRPr lang="en-US">
            <a:latin typeface="Verdana" panose="020B0604030504040204" pitchFamily="34" charset="0"/>
            <a:ea typeface="Verdana" panose="020B0604030504040204" pitchFamily="34" charset="0"/>
          </a:endParaRPr>
        </a:p>
      </dgm:t>
    </dgm:pt>
    <dgm:pt modelId="{98FA2B5D-94A5-4AA8-A07E-098197475C1F}" type="sibTrans" cxnId="{C0B276C7-0D7C-42CB-99F4-0258E6C70721}">
      <dgm:prSet/>
      <dgm:spPr/>
      <dgm:t>
        <a:bodyPr/>
        <a:lstStyle/>
        <a:p>
          <a:endParaRPr lang="en-US">
            <a:latin typeface="Verdana" panose="020B0604030504040204" pitchFamily="34" charset="0"/>
            <a:ea typeface="Verdana" panose="020B0604030504040204" pitchFamily="34" charset="0"/>
          </a:endParaRPr>
        </a:p>
      </dgm:t>
    </dgm:pt>
    <dgm:pt modelId="{016ED993-ED9F-4096-A48C-43A9CC112C33}">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Behavior regulation</a:t>
          </a:r>
        </a:p>
      </dgm:t>
    </dgm:pt>
    <dgm:pt modelId="{DBF68A1E-317F-4BCA-9AEA-1902B5C6BC0B}" type="parTrans" cxnId="{4B38CB26-8605-439D-9097-BA1DFC4F8366}">
      <dgm:prSet/>
      <dgm:spPr/>
      <dgm:t>
        <a:bodyPr/>
        <a:lstStyle/>
        <a:p>
          <a:endParaRPr lang="en-US">
            <a:latin typeface="Verdana" panose="020B0604030504040204" pitchFamily="34" charset="0"/>
            <a:ea typeface="Verdana" panose="020B0604030504040204" pitchFamily="34" charset="0"/>
          </a:endParaRPr>
        </a:p>
      </dgm:t>
    </dgm:pt>
    <dgm:pt modelId="{87F13AE5-3AFE-4EEA-9389-C8B31A058EF7}" type="sibTrans" cxnId="{4B38CB26-8605-439D-9097-BA1DFC4F8366}">
      <dgm:prSet/>
      <dgm:spPr/>
      <dgm:t>
        <a:bodyPr/>
        <a:lstStyle/>
        <a:p>
          <a:endParaRPr lang="en-US">
            <a:latin typeface="Verdana" panose="020B0604030504040204" pitchFamily="34" charset="0"/>
            <a:ea typeface="Verdana" panose="020B0604030504040204" pitchFamily="34" charset="0"/>
          </a:endParaRPr>
        </a:p>
      </dgm:t>
    </dgm:pt>
    <dgm:pt modelId="{1DAA7298-3FE1-4FE5-9465-73E549DCBE14}" type="pres">
      <dgm:prSet presAssocID="{B35E325D-2138-454C-8029-8D88E2788CE9}" presName="Name0" presStyleCnt="0">
        <dgm:presLayoutVars>
          <dgm:chMax val="7"/>
          <dgm:chPref val="7"/>
          <dgm:dir/>
        </dgm:presLayoutVars>
      </dgm:prSet>
      <dgm:spPr/>
    </dgm:pt>
    <dgm:pt modelId="{4EEB0B8D-9AEF-4082-898F-3D586534E958}" type="pres">
      <dgm:prSet presAssocID="{B35E325D-2138-454C-8029-8D88E2788CE9}" presName="Name1" presStyleCnt="0"/>
      <dgm:spPr/>
    </dgm:pt>
    <dgm:pt modelId="{609FDB15-0E30-431A-8FFE-22114349354D}" type="pres">
      <dgm:prSet presAssocID="{B35E325D-2138-454C-8029-8D88E2788CE9}" presName="cycle" presStyleCnt="0"/>
      <dgm:spPr/>
    </dgm:pt>
    <dgm:pt modelId="{58F25C86-D0D1-4A7D-B8A1-21A996DC3B75}" type="pres">
      <dgm:prSet presAssocID="{B35E325D-2138-454C-8029-8D88E2788CE9}" presName="srcNode" presStyleLbl="node1" presStyleIdx="0" presStyleCnt="4"/>
      <dgm:spPr/>
    </dgm:pt>
    <dgm:pt modelId="{C25200AB-2E72-47DB-81A3-4B839236241D}" type="pres">
      <dgm:prSet presAssocID="{B35E325D-2138-454C-8029-8D88E2788CE9}" presName="conn" presStyleLbl="parChTrans1D2" presStyleIdx="0" presStyleCnt="1" custLinFactNeighborX="-30786" custLinFactNeighborY="1069"/>
      <dgm:spPr/>
    </dgm:pt>
    <dgm:pt modelId="{41A0746A-0F5F-4358-AAFD-9AB1E8A3862E}" type="pres">
      <dgm:prSet presAssocID="{B35E325D-2138-454C-8029-8D88E2788CE9}" presName="extraNode" presStyleLbl="node1" presStyleIdx="0" presStyleCnt="4"/>
      <dgm:spPr/>
    </dgm:pt>
    <dgm:pt modelId="{7EEABD87-E0FF-4CA3-BD04-DB4345F8C16D}" type="pres">
      <dgm:prSet presAssocID="{B35E325D-2138-454C-8029-8D88E2788CE9}" presName="dstNode" presStyleLbl="node1" presStyleIdx="0" presStyleCnt="4"/>
      <dgm:spPr/>
    </dgm:pt>
    <dgm:pt modelId="{B48C9A60-FBDA-438E-B46C-9C901E1E57AE}" type="pres">
      <dgm:prSet presAssocID="{128EFB90-BF5F-4C1E-84C2-1ADB3381731D}" presName="text_1" presStyleLbl="node1" presStyleIdx="0" presStyleCnt="4" custLinFactNeighborX="599">
        <dgm:presLayoutVars>
          <dgm:bulletEnabled val="1"/>
        </dgm:presLayoutVars>
      </dgm:prSet>
      <dgm:spPr/>
    </dgm:pt>
    <dgm:pt modelId="{84DA48C0-9B30-4AF4-BF1F-83A104A065B2}" type="pres">
      <dgm:prSet presAssocID="{128EFB90-BF5F-4C1E-84C2-1ADB3381731D}" presName="accent_1" presStyleCnt="0"/>
      <dgm:spPr/>
    </dgm:pt>
    <dgm:pt modelId="{0A88C953-2B22-4B62-B3DE-0636A9F549A7}" type="pres">
      <dgm:prSet presAssocID="{128EFB90-BF5F-4C1E-84C2-1ADB3381731D}" presName="accentRepeatNode" presStyleLbl="solidFgAcc1" presStyleIdx="0" presStyleCnt="4"/>
      <dgm:spPr>
        <a:solidFill>
          <a:srgbClr val="B2B2B2"/>
        </a:solidFill>
        <a:ln>
          <a:solidFill>
            <a:srgbClr val="309C88"/>
          </a:solidFill>
        </a:ln>
      </dgm:spPr>
    </dgm:pt>
    <dgm:pt modelId="{392B5D36-93A6-47AA-AE98-D87F697BF5EF}" type="pres">
      <dgm:prSet presAssocID="{EF72B13E-9CF2-44E4-9CAF-A32048AE789D}" presName="text_2" presStyleLbl="node1" presStyleIdx="1" presStyleCnt="4">
        <dgm:presLayoutVars>
          <dgm:bulletEnabled val="1"/>
        </dgm:presLayoutVars>
      </dgm:prSet>
      <dgm:spPr/>
    </dgm:pt>
    <dgm:pt modelId="{127908D3-2C7D-4BB9-B765-C8F1E762A9DF}" type="pres">
      <dgm:prSet presAssocID="{EF72B13E-9CF2-44E4-9CAF-A32048AE789D}" presName="accent_2" presStyleCnt="0"/>
      <dgm:spPr/>
    </dgm:pt>
    <dgm:pt modelId="{EDEC3A9D-1E35-4F74-9903-C792C6017A7D}" type="pres">
      <dgm:prSet presAssocID="{EF72B13E-9CF2-44E4-9CAF-A32048AE789D}" presName="accentRepeatNode" presStyleLbl="solidFgAcc1" presStyleIdx="1" presStyleCnt="4"/>
      <dgm:spPr>
        <a:solidFill>
          <a:srgbClr val="FFFFFF"/>
        </a:solidFill>
        <a:ln>
          <a:solidFill>
            <a:srgbClr val="309C88"/>
          </a:solidFill>
        </a:ln>
      </dgm:spPr>
    </dgm:pt>
    <dgm:pt modelId="{E35DEAC5-AE59-48DD-ABCF-C8B52718923D}" type="pres">
      <dgm:prSet presAssocID="{38B29133-67BC-47BC-8893-13FCC2EDDDAD}" presName="text_3" presStyleLbl="node1" presStyleIdx="2" presStyleCnt="4">
        <dgm:presLayoutVars>
          <dgm:bulletEnabled val="1"/>
        </dgm:presLayoutVars>
      </dgm:prSet>
      <dgm:spPr/>
    </dgm:pt>
    <dgm:pt modelId="{E53AC375-3228-4B3F-8EE1-0B07B2699B43}" type="pres">
      <dgm:prSet presAssocID="{38B29133-67BC-47BC-8893-13FCC2EDDDAD}" presName="accent_3" presStyleCnt="0"/>
      <dgm:spPr/>
    </dgm:pt>
    <dgm:pt modelId="{6FCE3B89-A1AB-4B05-849C-BB0A8A28694C}" type="pres">
      <dgm:prSet presAssocID="{38B29133-67BC-47BC-8893-13FCC2EDDDAD}" presName="accentRepeatNode" presStyleLbl="solidFgAcc1" presStyleIdx="2" presStyleCnt="4"/>
      <dgm:spPr>
        <a:solidFill>
          <a:srgbClr val="B2B2B2"/>
        </a:solidFill>
        <a:ln>
          <a:solidFill>
            <a:srgbClr val="309C88"/>
          </a:solidFill>
        </a:ln>
      </dgm:spPr>
    </dgm:pt>
    <dgm:pt modelId="{AC9F7F93-6313-43DC-BD1A-53618833FAFD}" type="pres">
      <dgm:prSet presAssocID="{016ED993-ED9F-4096-A48C-43A9CC112C33}" presName="text_4" presStyleLbl="node1" presStyleIdx="3" presStyleCnt="4">
        <dgm:presLayoutVars>
          <dgm:bulletEnabled val="1"/>
        </dgm:presLayoutVars>
      </dgm:prSet>
      <dgm:spPr/>
    </dgm:pt>
    <dgm:pt modelId="{FEE2440A-69A3-40B2-ACA6-80682EDD8831}" type="pres">
      <dgm:prSet presAssocID="{016ED993-ED9F-4096-A48C-43A9CC112C33}" presName="accent_4" presStyleCnt="0"/>
      <dgm:spPr/>
    </dgm:pt>
    <dgm:pt modelId="{7E5BD43E-5624-4FC6-8C07-F04D90427C3E}" type="pres">
      <dgm:prSet presAssocID="{016ED993-ED9F-4096-A48C-43A9CC112C33}" presName="accentRepeatNode" presStyleLbl="solidFgAcc1" presStyleIdx="3" presStyleCnt="4"/>
      <dgm:spPr>
        <a:solidFill>
          <a:srgbClr val="B2B2B2"/>
        </a:solidFill>
        <a:ln>
          <a:solidFill>
            <a:srgbClr val="309C88"/>
          </a:solidFill>
        </a:ln>
      </dgm:spPr>
    </dgm:pt>
  </dgm:ptLst>
  <dgm:cxnLst>
    <dgm:cxn modelId="{D309240A-3A9A-4747-973D-C5BB8FC01295}" type="presOf" srcId="{38B29133-67BC-47BC-8893-13FCC2EDDDAD}" destId="{E35DEAC5-AE59-48DD-ABCF-C8B52718923D}" srcOrd="0" destOrd="0" presId="urn:microsoft.com/office/officeart/2008/layout/VerticalCurvedList"/>
    <dgm:cxn modelId="{4B38CB26-8605-439D-9097-BA1DFC4F8366}" srcId="{B35E325D-2138-454C-8029-8D88E2788CE9}" destId="{016ED993-ED9F-4096-A48C-43A9CC112C33}" srcOrd="3" destOrd="0" parTransId="{DBF68A1E-317F-4BCA-9AEA-1902B5C6BC0B}" sibTransId="{87F13AE5-3AFE-4EEA-9389-C8B31A058EF7}"/>
    <dgm:cxn modelId="{0538BF63-87CF-45C6-BAA0-726D680BB5D5}" type="presOf" srcId="{128EFB90-BF5F-4C1E-84C2-1ADB3381731D}" destId="{B48C9A60-FBDA-438E-B46C-9C901E1E57AE}" srcOrd="0" destOrd="0" presId="urn:microsoft.com/office/officeart/2008/layout/VerticalCurvedList"/>
    <dgm:cxn modelId="{99B0F763-EFB9-4545-9DD0-B165ED50259F}" type="presOf" srcId="{EF72B13E-9CF2-44E4-9CAF-A32048AE789D}" destId="{392B5D36-93A6-47AA-AE98-D87F697BF5EF}" srcOrd="0" destOrd="0" presId="urn:microsoft.com/office/officeart/2008/layout/VerticalCurvedList"/>
    <dgm:cxn modelId="{5AF33246-021F-487C-8BD5-A121FA30CC05}" type="presOf" srcId="{B35E325D-2138-454C-8029-8D88E2788CE9}" destId="{1DAA7298-3FE1-4FE5-9465-73E549DCBE14}" srcOrd="0" destOrd="0" presId="urn:microsoft.com/office/officeart/2008/layout/VerticalCurvedList"/>
    <dgm:cxn modelId="{45D1BE56-CF50-4C66-8620-C4E1D5799DD6}" type="presOf" srcId="{1E5127BA-6EFA-4B74-845E-3D2CD7D1A453}" destId="{C25200AB-2E72-47DB-81A3-4B839236241D}" srcOrd="0" destOrd="0" presId="urn:microsoft.com/office/officeart/2008/layout/VerticalCurvedList"/>
    <dgm:cxn modelId="{C883049A-3730-43C7-813D-E4B3E705A446}" srcId="{B35E325D-2138-454C-8029-8D88E2788CE9}" destId="{128EFB90-BF5F-4C1E-84C2-1ADB3381731D}" srcOrd="0" destOrd="0" parTransId="{33CC25CB-F606-4AE5-9FDA-57A36207CC4D}" sibTransId="{1E5127BA-6EFA-4B74-845E-3D2CD7D1A453}"/>
    <dgm:cxn modelId="{C0B276C7-0D7C-42CB-99F4-0258E6C70721}" srcId="{B35E325D-2138-454C-8029-8D88E2788CE9}" destId="{38B29133-67BC-47BC-8893-13FCC2EDDDAD}" srcOrd="2" destOrd="0" parTransId="{1F750034-38FB-4CBC-97A6-03D9C1D3BA01}" sibTransId="{98FA2B5D-94A5-4AA8-A07E-098197475C1F}"/>
    <dgm:cxn modelId="{0763BCED-DA6A-44DD-9A41-81C21901F9BF}" srcId="{B35E325D-2138-454C-8029-8D88E2788CE9}" destId="{EF72B13E-9CF2-44E4-9CAF-A32048AE789D}" srcOrd="1" destOrd="0" parTransId="{F6BC9C35-DE05-4485-B37D-1B95AAA99B5A}" sibTransId="{F3282AD0-DE3A-4E81-AFEA-CD8690185429}"/>
    <dgm:cxn modelId="{09AA35F9-3C10-4E50-8344-C308E3B3D82F}" type="presOf" srcId="{016ED993-ED9F-4096-A48C-43A9CC112C33}" destId="{AC9F7F93-6313-43DC-BD1A-53618833FAFD}" srcOrd="0" destOrd="0" presId="urn:microsoft.com/office/officeart/2008/layout/VerticalCurvedList"/>
    <dgm:cxn modelId="{2D089ECA-835D-4351-9507-9FA6C5624AF0}" type="presParOf" srcId="{1DAA7298-3FE1-4FE5-9465-73E549DCBE14}" destId="{4EEB0B8D-9AEF-4082-898F-3D586534E958}" srcOrd="0" destOrd="0" presId="urn:microsoft.com/office/officeart/2008/layout/VerticalCurvedList"/>
    <dgm:cxn modelId="{5B267358-ECD4-4C9D-9374-9A4EBA5EAA51}" type="presParOf" srcId="{4EEB0B8D-9AEF-4082-898F-3D586534E958}" destId="{609FDB15-0E30-431A-8FFE-22114349354D}" srcOrd="0" destOrd="0" presId="urn:microsoft.com/office/officeart/2008/layout/VerticalCurvedList"/>
    <dgm:cxn modelId="{1DAB1989-E390-4628-B096-CB0E4D96CFDA}" type="presParOf" srcId="{609FDB15-0E30-431A-8FFE-22114349354D}" destId="{58F25C86-D0D1-4A7D-B8A1-21A996DC3B75}" srcOrd="0" destOrd="0" presId="urn:microsoft.com/office/officeart/2008/layout/VerticalCurvedList"/>
    <dgm:cxn modelId="{C06A5EB9-D5F4-450D-8EFE-C3CF55B2856B}" type="presParOf" srcId="{609FDB15-0E30-431A-8FFE-22114349354D}" destId="{C25200AB-2E72-47DB-81A3-4B839236241D}" srcOrd="1" destOrd="0" presId="urn:microsoft.com/office/officeart/2008/layout/VerticalCurvedList"/>
    <dgm:cxn modelId="{326759B7-82AB-4A2A-AFE3-F1B53013B08D}" type="presParOf" srcId="{609FDB15-0E30-431A-8FFE-22114349354D}" destId="{41A0746A-0F5F-4358-AAFD-9AB1E8A3862E}" srcOrd="2" destOrd="0" presId="urn:microsoft.com/office/officeart/2008/layout/VerticalCurvedList"/>
    <dgm:cxn modelId="{2FB6F2FC-F8BF-4080-B92C-626F7E13B3BD}" type="presParOf" srcId="{609FDB15-0E30-431A-8FFE-22114349354D}" destId="{7EEABD87-E0FF-4CA3-BD04-DB4345F8C16D}" srcOrd="3" destOrd="0" presId="urn:microsoft.com/office/officeart/2008/layout/VerticalCurvedList"/>
    <dgm:cxn modelId="{975D9FB9-1A57-45D7-AD09-A00EE5ECE3E1}" type="presParOf" srcId="{4EEB0B8D-9AEF-4082-898F-3D586534E958}" destId="{B48C9A60-FBDA-438E-B46C-9C901E1E57AE}" srcOrd="1" destOrd="0" presId="urn:microsoft.com/office/officeart/2008/layout/VerticalCurvedList"/>
    <dgm:cxn modelId="{D0C9BE1B-8580-4DD2-9D47-1798FD4D55B7}" type="presParOf" srcId="{4EEB0B8D-9AEF-4082-898F-3D586534E958}" destId="{84DA48C0-9B30-4AF4-BF1F-83A104A065B2}" srcOrd="2" destOrd="0" presId="urn:microsoft.com/office/officeart/2008/layout/VerticalCurvedList"/>
    <dgm:cxn modelId="{34082D00-4E51-468A-A222-7291A15F0FB6}" type="presParOf" srcId="{84DA48C0-9B30-4AF4-BF1F-83A104A065B2}" destId="{0A88C953-2B22-4B62-B3DE-0636A9F549A7}" srcOrd="0" destOrd="0" presId="urn:microsoft.com/office/officeart/2008/layout/VerticalCurvedList"/>
    <dgm:cxn modelId="{DDB978D6-A657-45AC-9B30-C9A74C1547C6}" type="presParOf" srcId="{4EEB0B8D-9AEF-4082-898F-3D586534E958}" destId="{392B5D36-93A6-47AA-AE98-D87F697BF5EF}" srcOrd="3" destOrd="0" presId="urn:microsoft.com/office/officeart/2008/layout/VerticalCurvedList"/>
    <dgm:cxn modelId="{A70C4B2E-49CE-4B99-94A4-88E262405893}" type="presParOf" srcId="{4EEB0B8D-9AEF-4082-898F-3D586534E958}" destId="{127908D3-2C7D-4BB9-B765-C8F1E762A9DF}" srcOrd="4" destOrd="0" presId="urn:microsoft.com/office/officeart/2008/layout/VerticalCurvedList"/>
    <dgm:cxn modelId="{A3472E3A-5FA8-44E7-B3CB-EB879950B11B}" type="presParOf" srcId="{127908D3-2C7D-4BB9-B765-C8F1E762A9DF}" destId="{EDEC3A9D-1E35-4F74-9903-C792C6017A7D}" srcOrd="0" destOrd="0" presId="urn:microsoft.com/office/officeart/2008/layout/VerticalCurvedList"/>
    <dgm:cxn modelId="{A5FAC986-6FE1-4F2F-9FDB-B3BD8ADABB7A}" type="presParOf" srcId="{4EEB0B8D-9AEF-4082-898F-3D586534E958}" destId="{E35DEAC5-AE59-48DD-ABCF-C8B52718923D}" srcOrd="5" destOrd="0" presId="urn:microsoft.com/office/officeart/2008/layout/VerticalCurvedList"/>
    <dgm:cxn modelId="{17A7A906-F8B7-4F43-8F8E-3167E648BAEC}" type="presParOf" srcId="{4EEB0B8D-9AEF-4082-898F-3D586534E958}" destId="{E53AC375-3228-4B3F-8EE1-0B07B2699B43}" srcOrd="6" destOrd="0" presId="urn:microsoft.com/office/officeart/2008/layout/VerticalCurvedList"/>
    <dgm:cxn modelId="{CB274AAC-9AB7-43F3-A566-D35055CFBC59}" type="presParOf" srcId="{E53AC375-3228-4B3F-8EE1-0B07B2699B43}" destId="{6FCE3B89-A1AB-4B05-849C-BB0A8A28694C}" srcOrd="0" destOrd="0" presId="urn:microsoft.com/office/officeart/2008/layout/VerticalCurvedList"/>
    <dgm:cxn modelId="{78F195D7-4665-4847-9682-5D87E0333BA8}" type="presParOf" srcId="{4EEB0B8D-9AEF-4082-898F-3D586534E958}" destId="{AC9F7F93-6313-43DC-BD1A-53618833FAFD}" srcOrd="7" destOrd="0" presId="urn:microsoft.com/office/officeart/2008/layout/VerticalCurvedList"/>
    <dgm:cxn modelId="{9B657138-7242-4FAF-8665-0770A17A5506}" type="presParOf" srcId="{4EEB0B8D-9AEF-4082-898F-3D586534E958}" destId="{FEE2440A-69A3-40B2-ACA6-80682EDD8831}" srcOrd="8" destOrd="0" presId="urn:microsoft.com/office/officeart/2008/layout/VerticalCurvedList"/>
    <dgm:cxn modelId="{6F078B52-96A6-4AB7-A200-88E43E18D312}" type="presParOf" srcId="{FEE2440A-69A3-40B2-ACA6-80682EDD8831}" destId="{7E5BD43E-5624-4FC6-8C07-F04D90427C3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B35E325D-2138-454C-8029-8D88E2788CE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128EFB90-BF5F-4C1E-84C2-1ADB3381731D}">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Emotional literacy</a:t>
          </a:r>
        </a:p>
      </dgm:t>
    </dgm:pt>
    <dgm:pt modelId="{33CC25CB-F606-4AE5-9FDA-57A36207CC4D}" type="parTrans" cxnId="{C883049A-3730-43C7-813D-E4B3E705A446}">
      <dgm:prSet/>
      <dgm:spPr/>
      <dgm:t>
        <a:bodyPr/>
        <a:lstStyle/>
        <a:p>
          <a:endParaRPr lang="en-US">
            <a:latin typeface="Verdana" panose="020B0604030504040204" pitchFamily="34" charset="0"/>
            <a:ea typeface="Verdana" panose="020B0604030504040204" pitchFamily="34" charset="0"/>
          </a:endParaRPr>
        </a:p>
      </dgm:t>
    </dgm:pt>
    <dgm:pt modelId="{1E5127BA-6EFA-4B74-845E-3D2CD7D1A453}" type="sibTrans" cxnId="{C883049A-3730-43C7-813D-E4B3E705A446}">
      <dgm:prSet/>
      <dgm:spPr>
        <a:ln>
          <a:solidFill>
            <a:srgbClr val="309C88"/>
          </a:solidFill>
        </a:ln>
      </dgm:spPr>
      <dgm:t>
        <a:bodyPr/>
        <a:lstStyle/>
        <a:p>
          <a:endParaRPr lang="en-US">
            <a:latin typeface="Verdana" panose="020B0604030504040204" pitchFamily="34" charset="0"/>
            <a:ea typeface="Verdana" panose="020B0604030504040204" pitchFamily="34" charset="0"/>
          </a:endParaRPr>
        </a:p>
      </dgm:t>
    </dgm:pt>
    <dgm:pt modelId="{EF72B13E-9CF2-44E4-9CAF-A32048AE789D}">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Friendship skills</a:t>
          </a:r>
        </a:p>
      </dgm:t>
    </dgm:pt>
    <dgm:pt modelId="{F6BC9C35-DE05-4485-B37D-1B95AAA99B5A}" type="parTrans" cxnId="{0763BCED-DA6A-44DD-9A41-81C21901F9BF}">
      <dgm:prSet/>
      <dgm:spPr/>
      <dgm:t>
        <a:bodyPr/>
        <a:lstStyle/>
        <a:p>
          <a:endParaRPr lang="en-US">
            <a:latin typeface="Verdana" panose="020B0604030504040204" pitchFamily="34" charset="0"/>
            <a:ea typeface="Verdana" panose="020B0604030504040204" pitchFamily="34" charset="0"/>
          </a:endParaRPr>
        </a:p>
      </dgm:t>
    </dgm:pt>
    <dgm:pt modelId="{F3282AD0-DE3A-4E81-AFEA-CD8690185429}" type="sibTrans" cxnId="{0763BCED-DA6A-44DD-9A41-81C21901F9BF}">
      <dgm:prSet/>
      <dgm:spPr/>
      <dgm:t>
        <a:bodyPr/>
        <a:lstStyle/>
        <a:p>
          <a:endParaRPr lang="en-US">
            <a:latin typeface="Verdana" panose="020B0604030504040204" pitchFamily="34" charset="0"/>
            <a:ea typeface="Verdana" panose="020B0604030504040204" pitchFamily="34" charset="0"/>
          </a:endParaRPr>
        </a:p>
      </dgm:t>
    </dgm:pt>
    <dgm:pt modelId="{38B29133-67BC-47BC-8893-13FCC2EDDDAD}">
      <dgm:prSet phldrT="[Text]"/>
      <dgm:spPr>
        <a:solidFill>
          <a:srgbClr val="309C88"/>
        </a:solidFill>
      </dgm:spPr>
      <dgm:t>
        <a:bodyPr/>
        <a:lstStyle/>
        <a:p>
          <a:r>
            <a:rPr lang="en-US" dirty="0">
              <a:solidFill>
                <a:srgbClr val="FFFFFF"/>
              </a:solidFill>
              <a:latin typeface="Verdana" panose="020B0604030504040204" pitchFamily="34" charset="0"/>
              <a:ea typeface="Verdana" panose="020B0604030504040204" pitchFamily="34" charset="0"/>
            </a:rPr>
            <a:t>Problem solving </a:t>
          </a:r>
          <a:endParaRPr lang="en-US" dirty="0">
            <a:latin typeface="Verdana" panose="020B0604030504040204" pitchFamily="34" charset="0"/>
            <a:ea typeface="Verdana" panose="020B0604030504040204" pitchFamily="34" charset="0"/>
          </a:endParaRPr>
        </a:p>
      </dgm:t>
    </dgm:pt>
    <dgm:pt modelId="{1F750034-38FB-4CBC-97A6-03D9C1D3BA01}" type="parTrans" cxnId="{C0B276C7-0D7C-42CB-99F4-0258E6C70721}">
      <dgm:prSet/>
      <dgm:spPr/>
      <dgm:t>
        <a:bodyPr/>
        <a:lstStyle/>
        <a:p>
          <a:endParaRPr lang="en-US">
            <a:latin typeface="Verdana" panose="020B0604030504040204" pitchFamily="34" charset="0"/>
            <a:ea typeface="Verdana" panose="020B0604030504040204" pitchFamily="34" charset="0"/>
          </a:endParaRPr>
        </a:p>
      </dgm:t>
    </dgm:pt>
    <dgm:pt modelId="{98FA2B5D-94A5-4AA8-A07E-098197475C1F}" type="sibTrans" cxnId="{C0B276C7-0D7C-42CB-99F4-0258E6C70721}">
      <dgm:prSet/>
      <dgm:spPr/>
      <dgm:t>
        <a:bodyPr/>
        <a:lstStyle/>
        <a:p>
          <a:endParaRPr lang="en-US">
            <a:latin typeface="Verdana" panose="020B0604030504040204" pitchFamily="34" charset="0"/>
            <a:ea typeface="Verdana" panose="020B0604030504040204" pitchFamily="34" charset="0"/>
          </a:endParaRPr>
        </a:p>
      </dgm:t>
    </dgm:pt>
    <dgm:pt modelId="{016ED993-ED9F-4096-A48C-43A9CC112C33}">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Behavior regulation</a:t>
          </a:r>
        </a:p>
      </dgm:t>
    </dgm:pt>
    <dgm:pt modelId="{DBF68A1E-317F-4BCA-9AEA-1902B5C6BC0B}" type="parTrans" cxnId="{4B38CB26-8605-439D-9097-BA1DFC4F8366}">
      <dgm:prSet/>
      <dgm:spPr/>
      <dgm:t>
        <a:bodyPr/>
        <a:lstStyle/>
        <a:p>
          <a:endParaRPr lang="en-US">
            <a:latin typeface="Verdana" panose="020B0604030504040204" pitchFamily="34" charset="0"/>
            <a:ea typeface="Verdana" panose="020B0604030504040204" pitchFamily="34" charset="0"/>
          </a:endParaRPr>
        </a:p>
      </dgm:t>
    </dgm:pt>
    <dgm:pt modelId="{87F13AE5-3AFE-4EEA-9389-C8B31A058EF7}" type="sibTrans" cxnId="{4B38CB26-8605-439D-9097-BA1DFC4F8366}">
      <dgm:prSet/>
      <dgm:spPr/>
      <dgm:t>
        <a:bodyPr/>
        <a:lstStyle/>
        <a:p>
          <a:endParaRPr lang="en-US">
            <a:latin typeface="Verdana" panose="020B0604030504040204" pitchFamily="34" charset="0"/>
            <a:ea typeface="Verdana" panose="020B0604030504040204" pitchFamily="34" charset="0"/>
          </a:endParaRPr>
        </a:p>
      </dgm:t>
    </dgm:pt>
    <dgm:pt modelId="{1DAA7298-3FE1-4FE5-9465-73E549DCBE14}" type="pres">
      <dgm:prSet presAssocID="{B35E325D-2138-454C-8029-8D88E2788CE9}" presName="Name0" presStyleCnt="0">
        <dgm:presLayoutVars>
          <dgm:chMax val="7"/>
          <dgm:chPref val="7"/>
          <dgm:dir/>
        </dgm:presLayoutVars>
      </dgm:prSet>
      <dgm:spPr/>
    </dgm:pt>
    <dgm:pt modelId="{4EEB0B8D-9AEF-4082-898F-3D586534E958}" type="pres">
      <dgm:prSet presAssocID="{B35E325D-2138-454C-8029-8D88E2788CE9}" presName="Name1" presStyleCnt="0"/>
      <dgm:spPr/>
    </dgm:pt>
    <dgm:pt modelId="{609FDB15-0E30-431A-8FFE-22114349354D}" type="pres">
      <dgm:prSet presAssocID="{B35E325D-2138-454C-8029-8D88E2788CE9}" presName="cycle" presStyleCnt="0"/>
      <dgm:spPr/>
    </dgm:pt>
    <dgm:pt modelId="{58F25C86-D0D1-4A7D-B8A1-21A996DC3B75}" type="pres">
      <dgm:prSet presAssocID="{B35E325D-2138-454C-8029-8D88E2788CE9}" presName="srcNode" presStyleLbl="node1" presStyleIdx="0" presStyleCnt="4"/>
      <dgm:spPr/>
    </dgm:pt>
    <dgm:pt modelId="{C25200AB-2E72-47DB-81A3-4B839236241D}" type="pres">
      <dgm:prSet presAssocID="{B35E325D-2138-454C-8029-8D88E2788CE9}" presName="conn" presStyleLbl="parChTrans1D2" presStyleIdx="0" presStyleCnt="1" custLinFactNeighborX="-30786" custLinFactNeighborY="1069"/>
      <dgm:spPr/>
    </dgm:pt>
    <dgm:pt modelId="{41A0746A-0F5F-4358-AAFD-9AB1E8A3862E}" type="pres">
      <dgm:prSet presAssocID="{B35E325D-2138-454C-8029-8D88E2788CE9}" presName="extraNode" presStyleLbl="node1" presStyleIdx="0" presStyleCnt="4"/>
      <dgm:spPr/>
    </dgm:pt>
    <dgm:pt modelId="{7EEABD87-E0FF-4CA3-BD04-DB4345F8C16D}" type="pres">
      <dgm:prSet presAssocID="{B35E325D-2138-454C-8029-8D88E2788CE9}" presName="dstNode" presStyleLbl="node1" presStyleIdx="0" presStyleCnt="4"/>
      <dgm:spPr/>
    </dgm:pt>
    <dgm:pt modelId="{B48C9A60-FBDA-438E-B46C-9C901E1E57AE}" type="pres">
      <dgm:prSet presAssocID="{128EFB90-BF5F-4C1E-84C2-1ADB3381731D}" presName="text_1" presStyleLbl="node1" presStyleIdx="0" presStyleCnt="4" custLinFactNeighborX="599">
        <dgm:presLayoutVars>
          <dgm:bulletEnabled val="1"/>
        </dgm:presLayoutVars>
      </dgm:prSet>
      <dgm:spPr/>
    </dgm:pt>
    <dgm:pt modelId="{84DA48C0-9B30-4AF4-BF1F-83A104A065B2}" type="pres">
      <dgm:prSet presAssocID="{128EFB90-BF5F-4C1E-84C2-1ADB3381731D}" presName="accent_1" presStyleCnt="0"/>
      <dgm:spPr/>
    </dgm:pt>
    <dgm:pt modelId="{0A88C953-2B22-4B62-B3DE-0636A9F549A7}" type="pres">
      <dgm:prSet presAssocID="{128EFB90-BF5F-4C1E-84C2-1ADB3381731D}" presName="accentRepeatNode" presStyleLbl="solidFgAcc1" presStyleIdx="0" presStyleCnt="4"/>
      <dgm:spPr>
        <a:solidFill>
          <a:srgbClr val="B2B2B2"/>
        </a:solidFill>
        <a:ln>
          <a:solidFill>
            <a:srgbClr val="309C88"/>
          </a:solidFill>
        </a:ln>
      </dgm:spPr>
    </dgm:pt>
    <dgm:pt modelId="{392B5D36-93A6-47AA-AE98-D87F697BF5EF}" type="pres">
      <dgm:prSet presAssocID="{EF72B13E-9CF2-44E4-9CAF-A32048AE789D}" presName="text_2" presStyleLbl="node1" presStyleIdx="1" presStyleCnt="4">
        <dgm:presLayoutVars>
          <dgm:bulletEnabled val="1"/>
        </dgm:presLayoutVars>
      </dgm:prSet>
      <dgm:spPr/>
    </dgm:pt>
    <dgm:pt modelId="{127908D3-2C7D-4BB9-B765-C8F1E762A9DF}" type="pres">
      <dgm:prSet presAssocID="{EF72B13E-9CF2-44E4-9CAF-A32048AE789D}" presName="accent_2" presStyleCnt="0"/>
      <dgm:spPr/>
    </dgm:pt>
    <dgm:pt modelId="{EDEC3A9D-1E35-4F74-9903-C792C6017A7D}" type="pres">
      <dgm:prSet presAssocID="{EF72B13E-9CF2-44E4-9CAF-A32048AE789D}" presName="accentRepeatNode" presStyleLbl="solidFgAcc1" presStyleIdx="1" presStyleCnt="4"/>
      <dgm:spPr>
        <a:solidFill>
          <a:srgbClr val="B2B2B2"/>
        </a:solidFill>
        <a:ln>
          <a:solidFill>
            <a:srgbClr val="309C88"/>
          </a:solidFill>
        </a:ln>
      </dgm:spPr>
    </dgm:pt>
    <dgm:pt modelId="{E35DEAC5-AE59-48DD-ABCF-C8B52718923D}" type="pres">
      <dgm:prSet presAssocID="{38B29133-67BC-47BC-8893-13FCC2EDDDAD}" presName="text_3" presStyleLbl="node1" presStyleIdx="2" presStyleCnt="4">
        <dgm:presLayoutVars>
          <dgm:bulletEnabled val="1"/>
        </dgm:presLayoutVars>
      </dgm:prSet>
      <dgm:spPr/>
    </dgm:pt>
    <dgm:pt modelId="{E53AC375-3228-4B3F-8EE1-0B07B2699B43}" type="pres">
      <dgm:prSet presAssocID="{38B29133-67BC-47BC-8893-13FCC2EDDDAD}" presName="accent_3" presStyleCnt="0"/>
      <dgm:spPr/>
    </dgm:pt>
    <dgm:pt modelId="{6FCE3B89-A1AB-4B05-849C-BB0A8A28694C}" type="pres">
      <dgm:prSet presAssocID="{38B29133-67BC-47BC-8893-13FCC2EDDDAD}" presName="accentRepeatNode" presStyleLbl="solidFgAcc1" presStyleIdx="2" presStyleCnt="4"/>
      <dgm:spPr>
        <a:solidFill>
          <a:srgbClr val="FFFFFF"/>
        </a:solidFill>
        <a:ln>
          <a:solidFill>
            <a:srgbClr val="309C88"/>
          </a:solidFill>
        </a:ln>
      </dgm:spPr>
    </dgm:pt>
    <dgm:pt modelId="{AC9F7F93-6313-43DC-BD1A-53618833FAFD}" type="pres">
      <dgm:prSet presAssocID="{016ED993-ED9F-4096-A48C-43A9CC112C33}" presName="text_4" presStyleLbl="node1" presStyleIdx="3" presStyleCnt="4">
        <dgm:presLayoutVars>
          <dgm:bulletEnabled val="1"/>
        </dgm:presLayoutVars>
      </dgm:prSet>
      <dgm:spPr/>
    </dgm:pt>
    <dgm:pt modelId="{FEE2440A-69A3-40B2-ACA6-80682EDD8831}" type="pres">
      <dgm:prSet presAssocID="{016ED993-ED9F-4096-A48C-43A9CC112C33}" presName="accent_4" presStyleCnt="0"/>
      <dgm:spPr/>
    </dgm:pt>
    <dgm:pt modelId="{7E5BD43E-5624-4FC6-8C07-F04D90427C3E}" type="pres">
      <dgm:prSet presAssocID="{016ED993-ED9F-4096-A48C-43A9CC112C33}" presName="accentRepeatNode" presStyleLbl="solidFgAcc1" presStyleIdx="3" presStyleCnt="4"/>
      <dgm:spPr>
        <a:solidFill>
          <a:srgbClr val="B2B2B2"/>
        </a:solidFill>
        <a:ln>
          <a:solidFill>
            <a:srgbClr val="309C88"/>
          </a:solidFill>
        </a:ln>
      </dgm:spPr>
    </dgm:pt>
  </dgm:ptLst>
  <dgm:cxnLst>
    <dgm:cxn modelId="{D309240A-3A9A-4747-973D-C5BB8FC01295}" type="presOf" srcId="{38B29133-67BC-47BC-8893-13FCC2EDDDAD}" destId="{E35DEAC5-AE59-48DD-ABCF-C8B52718923D}" srcOrd="0" destOrd="0" presId="urn:microsoft.com/office/officeart/2008/layout/VerticalCurvedList"/>
    <dgm:cxn modelId="{4B38CB26-8605-439D-9097-BA1DFC4F8366}" srcId="{B35E325D-2138-454C-8029-8D88E2788CE9}" destId="{016ED993-ED9F-4096-A48C-43A9CC112C33}" srcOrd="3" destOrd="0" parTransId="{DBF68A1E-317F-4BCA-9AEA-1902B5C6BC0B}" sibTransId="{87F13AE5-3AFE-4EEA-9389-C8B31A058EF7}"/>
    <dgm:cxn modelId="{0538BF63-87CF-45C6-BAA0-726D680BB5D5}" type="presOf" srcId="{128EFB90-BF5F-4C1E-84C2-1ADB3381731D}" destId="{B48C9A60-FBDA-438E-B46C-9C901E1E57AE}" srcOrd="0" destOrd="0" presId="urn:microsoft.com/office/officeart/2008/layout/VerticalCurvedList"/>
    <dgm:cxn modelId="{99B0F763-EFB9-4545-9DD0-B165ED50259F}" type="presOf" srcId="{EF72B13E-9CF2-44E4-9CAF-A32048AE789D}" destId="{392B5D36-93A6-47AA-AE98-D87F697BF5EF}" srcOrd="0" destOrd="0" presId="urn:microsoft.com/office/officeart/2008/layout/VerticalCurvedList"/>
    <dgm:cxn modelId="{5AF33246-021F-487C-8BD5-A121FA30CC05}" type="presOf" srcId="{B35E325D-2138-454C-8029-8D88E2788CE9}" destId="{1DAA7298-3FE1-4FE5-9465-73E549DCBE14}" srcOrd="0" destOrd="0" presId="urn:microsoft.com/office/officeart/2008/layout/VerticalCurvedList"/>
    <dgm:cxn modelId="{45D1BE56-CF50-4C66-8620-C4E1D5799DD6}" type="presOf" srcId="{1E5127BA-6EFA-4B74-845E-3D2CD7D1A453}" destId="{C25200AB-2E72-47DB-81A3-4B839236241D}" srcOrd="0" destOrd="0" presId="urn:microsoft.com/office/officeart/2008/layout/VerticalCurvedList"/>
    <dgm:cxn modelId="{C883049A-3730-43C7-813D-E4B3E705A446}" srcId="{B35E325D-2138-454C-8029-8D88E2788CE9}" destId="{128EFB90-BF5F-4C1E-84C2-1ADB3381731D}" srcOrd="0" destOrd="0" parTransId="{33CC25CB-F606-4AE5-9FDA-57A36207CC4D}" sibTransId="{1E5127BA-6EFA-4B74-845E-3D2CD7D1A453}"/>
    <dgm:cxn modelId="{C0B276C7-0D7C-42CB-99F4-0258E6C70721}" srcId="{B35E325D-2138-454C-8029-8D88E2788CE9}" destId="{38B29133-67BC-47BC-8893-13FCC2EDDDAD}" srcOrd="2" destOrd="0" parTransId="{1F750034-38FB-4CBC-97A6-03D9C1D3BA01}" sibTransId="{98FA2B5D-94A5-4AA8-A07E-098197475C1F}"/>
    <dgm:cxn modelId="{0763BCED-DA6A-44DD-9A41-81C21901F9BF}" srcId="{B35E325D-2138-454C-8029-8D88E2788CE9}" destId="{EF72B13E-9CF2-44E4-9CAF-A32048AE789D}" srcOrd="1" destOrd="0" parTransId="{F6BC9C35-DE05-4485-B37D-1B95AAA99B5A}" sibTransId="{F3282AD0-DE3A-4E81-AFEA-CD8690185429}"/>
    <dgm:cxn modelId="{09AA35F9-3C10-4E50-8344-C308E3B3D82F}" type="presOf" srcId="{016ED993-ED9F-4096-A48C-43A9CC112C33}" destId="{AC9F7F93-6313-43DC-BD1A-53618833FAFD}" srcOrd="0" destOrd="0" presId="urn:microsoft.com/office/officeart/2008/layout/VerticalCurvedList"/>
    <dgm:cxn modelId="{2D089ECA-835D-4351-9507-9FA6C5624AF0}" type="presParOf" srcId="{1DAA7298-3FE1-4FE5-9465-73E549DCBE14}" destId="{4EEB0B8D-9AEF-4082-898F-3D586534E958}" srcOrd="0" destOrd="0" presId="urn:microsoft.com/office/officeart/2008/layout/VerticalCurvedList"/>
    <dgm:cxn modelId="{5B267358-ECD4-4C9D-9374-9A4EBA5EAA51}" type="presParOf" srcId="{4EEB0B8D-9AEF-4082-898F-3D586534E958}" destId="{609FDB15-0E30-431A-8FFE-22114349354D}" srcOrd="0" destOrd="0" presId="urn:microsoft.com/office/officeart/2008/layout/VerticalCurvedList"/>
    <dgm:cxn modelId="{1DAB1989-E390-4628-B096-CB0E4D96CFDA}" type="presParOf" srcId="{609FDB15-0E30-431A-8FFE-22114349354D}" destId="{58F25C86-D0D1-4A7D-B8A1-21A996DC3B75}" srcOrd="0" destOrd="0" presId="urn:microsoft.com/office/officeart/2008/layout/VerticalCurvedList"/>
    <dgm:cxn modelId="{C06A5EB9-D5F4-450D-8EFE-C3CF55B2856B}" type="presParOf" srcId="{609FDB15-0E30-431A-8FFE-22114349354D}" destId="{C25200AB-2E72-47DB-81A3-4B839236241D}" srcOrd="1" destOrd="0" presId="urn:microsoft.com/office/officeart/2008/layout/VerticalCurvedList"/>
    <dgm:cxn modelId="{326759B7-82AB-4A2A-AFE3-F1B53013B08D}" type="presParOf" srcId="{609FDB15-0E30-431A-8FFE-22114349354D}" destId="{41A0746A-0F5F-4358-AAFD-9AB1E8A3862E}" srcOrd="2" destOrd="0" presId="urn:microsoft.com/office/officeart/2008/layout/VerticalCurvedList"/>
    <dgm:cxn modelId="{2FB6F2FC-F8BF-4080-B92C-626F7E13B3BD}" type="presParOf" srcId="{609FDB15-0E30-431A-8FFE-22114349354D}" destId="{7EEABD87-E0FF-4CA3-BD04-DB4345F8C16D}" srcOrd="3" destOrd="0" presId="urn:microsoft.com/office/officeart/2008/layout/VerticalCurvedList"/>
    <dgm:cxn modelId="{975D9FB9-1A57-45D7-AD09-A00EE5ECE3E1}" type="presParOf" srcId="{4EEB0B8D-9AEF-4082-898F-3D586534E958}" destId="{B48C9A60-FBDA-438E-B46C-9C901E1E57AE}" srcOrd="1" destOrd="0" presId="urn:microsoft.com/office/officeart/2008/layout/VerticalCurvedList"/>
    <dgm:cxn modelId="{D0C9BE1B-8580-4DD2-9D47-1798FD4D55B7}" type="presParOf" srcId="{4EEB0B8D-9AEF-4082-898F-3D586534E958}" destId="{84DA48C0-9B30-4AF4-BF1F-83A104A065B2}" srcOrd="2" destOrd="0" presId="urn:microsoft.com/office/officeart/2008/layout/VerticalCurvedList"/>
    <dgm:cxn modelId="{34082D00-4E51-468A-A222-7291A15F0FB6}" type="presParOf" srcId="{84DA48C0-9B30-4AF4-BF1F-83A104A065B2}" destId="{0A88C953-2B22-4B62-B3DE-0636A9F549A7}" srcOrd="0" destOrd="0" presId="urn:microsoft.com/office/officeart/2008/layout/VerticalCurvedList"/>
    <dgm:cxn modelId="{DDB978D6-A657-45AC-9B30-C9A74C1547C6}" type="presParOf" srcId="{4EEB0B8D-9AEF-4082-898F-3D586534E958}" destId="{392B5D36-93A6-47AA-AE98-D87F697BF5EF}" srcOrd="3" destOrd="0" presId="urn:microsoft.com/office/officeart/2008/layout/VerticalCurvedList"/>
    <dgm:cxn modelId="{A70C4B2E-49CE-4B99-94A4-88E262405893}" type="presParOf" srcId="{4EEB0B8D-9AEF-4082-898F-3D586534E958}" destId="{127908D3-2C7D-4BB9-B765-C8F1E762A9DF}" srcOrd="4" destOrd="0" presId="urn:microsoft.com/office/officeart/2008/layout/VerticalCurvedList"/>
    <dgm:cxn modelId="{A3472E3A-5FA8-44E7-B3CB-EB879950B11B}" type="presParOf" srcId="{127908D3-2C7D-4BB9-B765-C8F1E762A9DF}" destId="{EDEC3A9D-1E35-4F74-9903-C792C6017A7D}" srcOrd="0" destOrd="0" presId="urn:microsoft.com/office/officeart/2008/layout/VerticalCurvedList"/>
    <dgm:cxn modelId="{A5FAC986-6FE1-4F2F-9FDB-B3BD8ADABB7A}" type="presParOf" srcId="{4EEB0B8D-9AEF-4082-898F-3D586534E958}" destId="{E35DEAC5-AE59-48DD-ABCF-C8B52718923D}" srcOrd="5" destOrd="0" presId="urn:microsoft.com/office/officeart/2008/layout/VerticalCurvedList"/>
    <dgm:cxn modelId="{17A7A906-F8B7-4F43-8F8E-3167E648BAEC}" type="presParOf" srcId="{4EEB0B8D-9AEF-4082-898F-3D586534E958}" destId="{E53AC375-3228-4B3F-8EE1-0B07B2699B43}" srcOrd="6" destOrd="0" presId="urn:microsoft.com/office/officeart/2008/layout/VerticalCurvedList"/>
    <dgm:cxn modelId="{CB274AAC-9AB7-43F3-A566-D35055CFBC59}" type="presParOf" srcId="{E53AC375-3228-4B3F-8EE1-0B07B2699B43}" destId="{6FCE3B89-A1AB-4B05-849C-BB0A8A28694C}" srcOrd="0" destOrd="0" presId="urn:microsoft.com/office/officeart/2008/layout/VerticalCurvedList"/>
    <dgm:cxn modelId="{78F195D7-4665-4847-9682-5D87E0333BA8}" type="presParOf" srcId="{4EEB0B8D-9AEF-4082-898F-3D586534E958}" destId="{AC9F7F93-6313-43DC-BD1A-53618833FAFD}" srcOrd="7" destOrd="0" presId="urn:microsoft.com/office/officeart/2008/layout/VerticalCurvedList"/>
    <dgm:cxn modelId="{9B657138-7242-4FAF-8665-0770A17A5506}" type="presParOf" srcId="{4EEB0B8D-9AEF-4082-898F-3D586534E958}" destId="{FEE2440A-69A3-40B2-ACA6-80682EDD8831}" srcOrd="8" destOrd="0" presId="urn:microsoft.com/office/officeart/2008/layout/VerticalCurvedList"/>
    <dgm:cxn modelId="{6F078B52-96A6-4AB7-A200-88E43E18D312}" type="presParOf" srcId="{FEE2440A-69A3-40B2-ACA6-80682EDD8831}" destId="{7E5BD43E-5624-4FC6-8C07-F04D90427C3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B35E325D-2138-454C-8029-8D88E2788CE9}"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128EFB90-BF5F-4C1E-84C2-1ADB3381731D}">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Emotional literacy</a:t>
          </a:r>
        </a:p>
      </dgm:t>
    </dgm:pt>
    <dgm:pt modelId="{33CC25CB-F606-4AE5-9FDA-57A36207CC4D}" type="parTrans" cxnId="{C883049A-3730-43C7-813D-E4B3E705A446}">
      <dgm:prSet/>
      <dgm:spPr/>
      <dgm:t>
        <a:bodyPr/>
        <a:lstStyle/>
        <a:p>
          <a:endParaRPr lang="en-US">
            <a:latin typeface="Verdana" panose="020B0604030504040204" pitchFamily="34" charset="0"/>
            <a:ea typeface="Verdana" panose="020B0604030504040204" pitchFamily="34" charset="0"/>
          </a:endParaRPr>
        </a:p>
      </dgm:t>
    </dgm:pt>
    <dgm:pt modelId="{1E5127BA-6EFA-4B74-845E-3D2CD7D1A453}" type="sibTrans" cxnId="{C883049A-3730-43C7-813D-E4B3E705A446}">
      <dgm:prSet/>
      <dgm:spPr>
        <a:ln>
          <a:solidFill>
            <a:srgbClr val="309C88"/>
          </a:solidFill>
        </a:ln>
      </dgm:spPr>
      <dgm:t>
        <a:bodyPr/>
        <a:lstStyle/>
        <a:p>
          <a:endParaRPr lang="en-US">
            <a:latin typeface="Verdana" panose="020B0604030504040204" pitchFamily="34" charset="0"/>
            <a:ea typeface="Verdana" panose="020B0604030504040204" pitchFamily="34" charset="0"/>
          </a:endParaRPr>
        </a:p>
      </dgm:t>
    </dgm:pt>
    <dgm:pt modelId="{EF72B13E-9CF2-44E4-9CAF-A32048AE789D}">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Friendship skills</a:t>
          </a:r>
        </a:p>
      </dgm:t>
    </dgm:pt>
    <dgm:pt modelId="{F6BC9C35-DE05-4485-B37D-1B95AAA99B5A}" type="parTrans" cxnId="{0763BCED-DA6A-44DD-9A41-81C21901F9BF}">
      <dgm:prSet/>
      <dgm:spPr/>
      <dgm:t>
        <a:bodyPr/>
        <a:lstStyle/>
        <a:p>
          <a:endParaRPr lang="en-US">
            <a:latin typeface="Verdana" panose="020B0604030504040204" pitchFamily="34" charset="0"/>
            <a:ea typeface="Verdana" panose="020B0604030504040204" pitchFamily="34" charset="0"/>
          </a:endParaRPr>
        </a:p>
      </dgm:t>
    </dgm:pt>
    <dgm:pt modelId="{F3282AD0-DE3A-4E81-AFEA-CD8690185429}" type="sibTrans" cxnId="{0763BCED-DA6A-44DD-9A41-81C21901F9BF}">
      <dgm:prSet/>
      <dgm:spPr/>
      <dgm:t>
        <a:bodyPr/>
        <a:lstStyle/>
        <a:p>
          <a:endParaRPr lang="en-US">
            <a:latin typeface="Verdana" panose="020B0604030504040204" pitchFamily="34" charset="0"/>
            <a:ea typeface="Verdana" panose="020B0604030504040204" pitchFamily="34" charset="0"/>
          </a:endParaRPr>
        </a:p>
      </dgm:t>
    </dgm:pt>
    <dgm:pt modelId="{38B29133-67BC-47BC-8893-13FCC2EDDDAD}">
      <dgm:prSet phldrT="[Text]"/>
      <dgm:spPr>
        <a:solidFill>
          <a:srgbClr val="309C88"/>
        </a:solidFill>
      </dgm:spPr>
      <dgm:t>
        <a:bodyPr/>
        <a:lstStyle/>
        <a:p>
          <a:r>
            <a:rPr lang="en-US" dirty="0">
              <a:solidFill>
                <a:srgbClr val="B2B2B2"/>
              </a:solidFill>
              <a:latin typeface="Verdana" panose="020B0604030504040204" pitchFamily="34" charset="0"/>
              <a:ea typeface="Verdana" panose="020B0604030504040204" pitchFamily="34" charset="0"/>
            </a:rPr>
            <a:t>Problem solving </a:t>
          </a:r>
        </a:p>
      </dgm:t>
    </dgm:pt>
    <dgm:pt modelId="{1F750034-38FB-4CBC-97A6-03D9C1D3BA01}" type="parTrans" cxnId="{C0B276C7-0D7C-42CB-99F4-0258E6C70721}">
      <dgm:prSet/>
      <dgm:spPr/>
      <dgm:t>
        <a:bodyPr/>
        <a:lstStyle/>
        <a:p>
          <a:endParaRPr lang="en-US">
            <a:latin typeface="Verdana" panose="020B0604030504040204" pitchFamily="34" charset="0"/>
            <a:ea typeface="Verdana" panose="020B0604030504040204" pitchFamily="34" charset="0"/>
          </a:endParaRPr>
        </a:p>
      </dgm:t>
    </dgm:pt>
    <dgm:pt modelId="{98FA2B5D-94A5-4AA8-A07E-098197475C1F}" type="sibTrans" cxnId="{C0B276C7-0D7C-42CB-99F4-0258E6C70721}">
      <dgm:prSet/>
      <dgm:spPr/>
      <dgm:t>
        <a:bodyPr/>
        <a:lstStyle/>
        <a:p>
          <a:endParaRPr lang="en-US">
            <a:latin typeface="Verdana" panose="020B0604030504040204" pitchFamily="34" charset="0"/>
            <a:ea typeface="Verdana" panose="020B0604030504040204" pitchFamily="34" charset="0"/>
          </a:endParaRPr>
        </a:p>
      </dgm:t>
    </dgm:pt>
    <dgm:pt modelId="{016ED993-ED9F-4096-A48C-43A9CC112C33}">
      <dgm:prSet phldrT="[Text]"/>
      <dgm:spPr>
        <a:solidFill>
          <a:srgbClr val="309C88"/>
        </a:solidFill>
      </dgm:spPr>
      <dgm:t>
        <a:bodyPr/>
        <a:lstStyle/>
        <a:p>
          <a:r>
            <a:rPr lang="en-US" dirty="0">
              <a:solidFill>
                <a:srgbClr val="FFFFFF"/>
              </a:solidFill>
              <a:latin typeface="Verdana" panose="020B0604030504040204" pitchFamily="34" charset="0"/>
              <a:ea typeface="Verdana" panose="020B0604030504040204" pitchFamily="34" charset="0"/>
            </a:rPr>
            <a:t>Behavior regulation</a:t>
          </a:r>
        </a:p>
      </dgm:t>
    </dgm:pt>
    <dgm:pt modelId="{DBF68A1E-317F-4BCA-9AEA-1902B5C6BC0B}" type="parTrans" cxnId="{4B38CB26-8605-439D-9097-BA1DFC4F8366}">
      <dgm:prSet/>
      <dgm:spPr/>
      <dgm:t>
        <a:bodyPr/>
        <a:lstStyle/>
        <a:p>
          <a:endParaRPr lang="en-US">
            <a:latin typeface="Verdana" panose="020B0604030504040204" pitchFamily="34" charset="0"/>
            <a:ea typeface="Verdana" panose="020B0604030504040204" pitchFamily="34" charset="0"/>
          </a:endParaRPr>
        </a:p>
      </dgm:t>
    </dgm:pt>
    <dgm:pt modelId="{87F13AE5-3AFE-4EEA-9389-C8B31A058EF7}" type="sibTrans" cxnId="{4B38CB26-8605-439D-9097-BA1DFC4F8366}">
      <dgm:prSet/>
      <dgm:spPr/>
      <dgm:t>
        <a:bodyPr/>
        <a:lstStyle/>
        <a:p>
          <a:endParaRPr lang="en-US">
            <a:latin typeface="Verdana" panose="020B0604030504040204" pitchFamily="34" charset="0"/>
            <a:ea typeface="Verdana" panose="020B0604030504040204" pitchFamily="34" charset="0"/>
          </a:endParaRPr>
        </a:p>
      </dgm:t>
    </dgm:pt>
    <dgm:pt modelId="{1DAA7298-3FE1-4FE5-9465-73E549DCBE14}" type="pres">
      <dgm:prSet presAssocID="{B35E325D-2138-454C-8029-8D88E2788CE9}" presName="Name0" presStyleCnt="0">
        <dgm:presLayoutVars>
          <dgm:chMax val="7"/>
          <dgm:chPref val="7"/>
          <dgm:dir/>
        </dgm:presLayoutVars>
      </dgm:prSet>
      <dgm:spPr/>
    </dgm:pt>
    <dgm:pt modelId="{4EEB0B8D-9AEF-4082-898F-3D586534E958}" type="pres">
      <dgm:prSet presAssocID="{B35E325D-2138-454C-8029-8D88E2788CE9}" presName="Name1" presStyleCnt="0"/>
      <dgm:spPr/>
    </dgm:pt>
    <dgm:pt modelId="{609FDB15-0E30-431A-8FFE-22114349354D}" type="pres">
      <dgm:prSet presAssocID="{B35E325D-2138-454C-8029-8D88E2788CE9}" presName="cycle" presStyleCnt="0"/>
      <dgm:spPr/>
    </dgm:pt>
    <dgm:pt modelId="{58F25C86-D0D1-4A7D-B8A1-21A996DC3B75}" type="pres">
      <dgm:prSet presAssocID="{B35E325D-2138-454C-8029-8D88E2788CE9}" presName="srcNode" presStyleLbl="node1" presStyleIdx="0" presStyleCnt="4"/>
      <dgm:spPr/>
    </dgm:pt>
    <dgm:pt modelId="{C25200AB-2E72-47DB-81A3-4B839236241D}" type="pres">
      <dgm:prSet presAssocID="{B35E325D-2138-454C-8029-8D88E2788CE9}" presName="conn" presStyleLbl="parChTrans1D2" presStyleIdx="0" presStyleCnt="1" custLinFactNeighborX="-30786" custLinFactNeighborY="1069"/>
      <dgm:spPr/>
    </dgm:pt>
    <dgm:pt modelId="{41A0746A-0F5F-4358-AAFD-9AB1E8A3862E}" type="pres">
      <dgm:prSet presAssocID="{B35E325D-2138-454C-8029-8D88E2788CE9}" presName="extraNode" presStyleLbl="node1" presStyleIdx="0" presStyleCnt="4"/>
      <dgm:spPr/>
    </dgm:pt>
    <dgm:pt modelId="{7EEABD87-E0FF-4CA3-BD04-DB4345F8C16D}" type="pres">
      <dgm:prSet presAssocID="{B35E325D-2138-454C-8029-8D88E2788CE9}" presName="dstNode" presStyleLbl="node1" presStyleIdx="0" presStyleCnt="4"/>
      <dgm:spPr/>
    </dgm:pt>
    <dgm:pt modelId="{B48C9A60-FBDA-438E-B46C-9C901E1E57AE}" type="pres">
      <dgm:prSet presAssocID="{128EFB90-BF5F-4C1E-84C2-1ADB3381731D}" presName="text_1" presStyleLbl="node1" presStyleIdx="0" presStyleCnt="4" custLinFactNeighborX="599">
        <dgm:presLayoutVars>
          <dgm:bulletEnabled val="1"/>
        </dgm:presLayoutVars>
      </dgm:prSet>
      <dgm:spPr/>
    </dgm:pt>
    <dgm:pt modelId="{84DA48C0-9B30-4AF4-BF1F-83A104A065B2}" type="pres">
      <dgm:prSet presAssocID="{128EFB90-BF5F-4C1E-84C2-1ADB3381731D}" presName="accent_1" presStyleCnt="0"/>
      <dgm:spPr/>
    </dgm:pt>
    <dgm:pt modelId="{0A88C953-2B22-4B62-B3DE-0636A9F549A7}" type="pres">
      <dgm:prSet presAssocID="{128EFB90-BF5F-4C1E-84C2-1ADB3381731D}" presName="accentRepeatNode" presStyleLbl="solidFgAcc1" presStyleIdx="0" presStyleCnt="4"/>
      <dgm:spPr>
        <a:solidFill>
          <a:srgbClr val="B2B2B2"/>
        </a:solidFill>
        <a:ln>
          <a:solidFill>
            <a:srgbClr val="309C88"/>
          </a:solidFill>
        </a:ln>
      </dgm:spPr>
    </dgm:pt>
    <dgm:pt modelId="{392B5D36-93A6-47AA-AE98-D87F697BF5EF}" type="pres">
      <dgm:prSet presAssocID="{EF72B13E-9CF2-44E4-9CAF-A32048AE789D}" presName="text_2" presStyleLbl="node1" presStyleIdx="1" presStyleCnt="4">
        <dgm:presLayoutVars>
          <dgm:bulletEnabled val="1"/>
        </dgm:presLayoutVars>
      </dgm:prSet>
      <dgm:spPr/>
    </dgm:pt>
    <dgm:pt modelId="{127908D3-2C7D-4BB9-B765-C8F1E762A9DF}" type="pres">
      <dgm:prSet presAssocID="{EF72B13E-9CF2-44E4-9CAF-A32048AE789D}" presName="accent_2" presStyleCnt="0"/>
      <dgm:spPr/>
    </dgm:pt>
    <dgm:pt modelId="{EDEC3A9D-1E35-4F74-9903-C792C6017A7D}" type="pres">
      <dgm:prSet presAssocID="{EF72B13E-9CF2-44E4-9CAF-A32048AE789D}" presName="accentRepeatNode" presStyleLbl="solidFgAcc1" presStyleIdx="1" presStyleCnt="4"/>
      <dgm:spPr>
        <a:solidFill>
          <a:srgbClr val="B2B2B2"/>
        </a:solidFill>
        <a:ln>
          <a:solidFill>
            <a:srgbClr val="309C88"/>
          </a:solidFill>
        </a:ln>
      </dgm:spPr>
    </dgm:pt>
    <dgm:pt modelId="{E35DEAC5-AE59-48DD-ABCF-C8B52718923D}" type="pres">
      <dgm:prSet presAssocID="{38B29133-67BC-47BC-8893-13FCC2EDDDAD}" presName="text_3" presStyleLbl="node1" presStyleIdx="2" presStyleCnt="4">
        <dgm:presLayoutVars>
          <dgm:bulletEnabled val="1"/>
        </dgm:presLayoutVars>
      </dgm:prSet>
      <dgm:spPr/>
    </dgm:pt>
    <dgm:pt modelId="{E53AC375-3228-4B3F-8EE1-0B07B2699B43}" type="pres">
      <dgm:prSet presAssocID="{38B29133-67BC-47BC-8893-13FCC2EDDDAD}" presName="accent_3" presStyleCnt="0"/>
      <dgm:spPr/>
    </dgm:pt>
    <dgm:pt modelId="{6FCE3B89-A1AB-4B05-849C-BB0A8A28694C}" type="pres">
      <dgm:prSet presAssocID="{38B29133-67BC-47BC-8893-13FCC2EDDDAD}" presName="accentRepeatNode" presStyleLbl="solidFgAcc1" presStyleIdx="2" presStyleCnt="4"/>
      <dgm:spPr>
        <a:solidFill>
          <a:srgbClr val="B2B2B2"/>
        </a:solidFill>
        <a:ln>
          <a:solidFill>
            <a:srgbClr val="309C88"/>
          </a:solidFill>
        </a:ln>
      </dgm:spPr>
    </dgm:pt>
    <dgm:pt modelId="{AC9F7F93-6313-43DC-BD1A-53618833FAFD}" type="pres">
      <dgm:prSet presAssocID="{016ED993-ED9F-4096-A48C-43A9CC112C33}" presName="text_4" presStyleLbl="node1" presStyleIdx="3" presStyleCnt="4">
        <dgm:presLayoutVars>
          <dgm:bulletEnabled val="1"/>
        </dgm:presLayoutVars>
      </dgm:prSet>
      <dgm:spPr/>
    </dgm:pt>
    <dgm:pt modelId="{FEE2440A-69A3-40B2-ACA6-80682EDD8831}" type="pres">
      <dgm:prSet presAssocID="{016ED993-ED9F-4096-A48C-43A9CC112C33}" presName="accent_4" presStyleCnt="0"/>
      <dgm:spPr/>
    </dgm:pt>
    <dgm:pt modelId="{7E5BD43E-5624-4FC6-8C07-F04D90427C3E}" type="pres">
      <dgm:prSet presAssocID="{016ED993-ED9F-4096-A48C-43A9CC112C33}" presName="accentRepeatNode" presStyleLbl="solidFgAcc1" presStyleIdx="3" presStyleCnt="4"/>
      <dgm:spPr>
        <a:solidFill>
          <a:srgbClr val="FFFFFF"/>
        </a:solidFill>
        <a:ln>
          <a:solidFill>
            <a:srgbClr val="309C88"/>
          </a:solidFill>
        </a:ln>
      </dgm:spPr>
    </dgm:pt>
  </dgm:ptLst>
  <dgm:cxnLst>
    <dgm:cxn modelId="{D309240A-3A9A-4747-973D-C5BB8FC01295}" type="presOf" srcId="{38B29133-67BC-47BC-8893-13FCC2EDDDAD}" destId="{E35DEAC5-AE59-48DD-ABCF-C8B52718923D}" srcOrd="0" destOrd="0" presId="urn:microsoft.com/office/officeart/2008/layout/VerticalCurvedList"/>
    <dgm:cxn modelId="{4B38CB26-8605-439D-9097-BA1DFC4F8366}" srcId="{B35E325D-2138-454C-8029-8D88E2788CE9}" destId="{016ED993-ED9F-4096-A48C-43A9CC112C33}" srcOrd="3" destOrd="0" parTransId="{DBF68A1E-317F-4BCA-9AEA-1902B5C6BC0B}" sibTransId="{87F13AE5-3AFE-4EEA-9389-C8B31A058EF7}"/>
    <dgm:cxn modelId="{0538BF63-87CF-45C6-BAA0-726D680BB5D5}" type="presOf" srcId="{128EFB90-BF5F-4C1E-84C2-1ADB3381731D}" destId="{B48C9A60-FBDA-438E-B46C-9C901E1E57AE}" srcOrd="0" destOrd="0" presId="urn:microsoft.com/office/officeart/2008/layout/VerticalCurvedList"/>
    <dgm:cxn modelId="{99B0F763-EFB9-4545-9DD0-B165ED50259F}" type="presOf" srcId="{EF72B13E-9CF2-44E4-9CAF-A32048AE789D}" destId="{392B5D36-93A6-47AA-AE98-D87F697BF5EF}" srcOrd="0" destOrd="0" presId="urn:microsoft.com/office/officeart/2008/layout/VerticalCurvedList"/>
    <dgm:cxn modelId="{5AF33246-021F-487C-8BD5-A121FA30CC05}" type="presOf" srcId="{B35E325D-2138-454C-8029-8D88E2788CE9}" destId="{1DAA7298-3FE1-4FE5-9465-73E549DCBE14}" srcOrd="0" destOrd="0" presId="urn:microsoft.com/office/officeart/2008/layout/VerticalCurvedList"/>
    <dgm:cxn modelId="{45D1BE56-CF50-4C66-8620-C4E1D5799DD6}" type="presOf" srcId="{1E5127BA-6EFA-4B74-845E-3D2CD7D1A453}" destId="{C25200AB-2E72-47DB-81A3-4B839236241D}" srcOrd="0" destOrd="0" presId="urn:microsoft.com/office/officeart/2008/layout/VerticalCurvedList"/>
    <dgm:cxn modelId="{C883049A-3730-43C7-813D-E4B3E705A446}" srcId="{B35E325D-2138-454C-8029-8D88E2788CE9}" destId="{128EFB90-BF5F-4C1E-84C2-1ADB3381731D}" srcOrd="0" destOrd="0" parTransId="{33CC25CB-F606-4AE5-9FDA-57A36207CC4D}" sibTransId="{1E5127BA-6EFA-4B74-845E-3D2CD7D1A453}"/>
    <dgm:cxn modelId="{C0B276C7-0D7C-42CB-99F4-0258E6C70721}" srcId="{B35E325D-2138-454C-8029-8D88E2788CE9}" destId="{38B29133-67BC-47BC-8893-13FCC2EDDDAD}" srcOrd="2" destOrd="0" parTransId="{1F750034-38FB-4CBC-97A6-03D9C1D3BA01}" sibTransId="{98FA2B5D-94A5-4AA8-A07E-098197475C1F}"/>
    <dgm:cxn modelId="{0763BCED-DA6A-44DD-9A41-81C21901F9BF}" srcId="{B35E325D-2138-454C-8029-8D88E2788CE9}" destId="{EF72B13E-9CF2-44E4-9CAF-A32048AE789D}" srcOrd="1" destOrd="0" parTransId="{F6BC9C35-DE05-4485-B37D-1B95AAA99B5A}" sibTransId="{F3282AD0-DE3A-4E81-AFEA-CD8690185429}"/>
    <dgm:cxn modelId="{09AA35F9-3C10-4E50-8344-C308E3B3D82F}" type="presOf" srcId="{016ED993-ED9F-4096-A48C-43A9CC112C33}" destId="{AC9F7F93-6313-43DC-BD1A-53618833FAFD}" srcOrd="0" destOrd="0" presId="urn:microsoft.com/office/officeart/2008/layout/VerticalCurvedList"/>
    <dgm:cxn modelId="{2D089ECA-835D-4351-9507-9FA6C5624AF0}" type="presParOf" srcId="{1DAA7298-3FE1-4FE5-9465-73E549DCBE14}" destId="{4EEB0B8D-9AEF-4082-898F-3D586534E958}" srcOrd="0" destOrd="0" presId="urn:microsoft.com/office/officeart/2008/layout/VerticalCurvedList"/>
    <dgm:cxn modelId="{5B267358-ECD4-4C9D-9374-9A4EBA5EAA51}" type="presParOf" srcId="{4EEB0B8D-9AEF-4082-898F-3D586534E958}" destId="{609FDB15-0E30-431A-8FFE-22114349354D}" srcOrd="0" destOrd="0" presId="urn:microsoft.com/office/officeart/2008/layout/VerticalCurvedList"/>
    <dgm:cxn modelId="{1DAB1989-E390-4628-B096-CB0E4D96CFDA}" type="presParOf" srcId="{609FDB15-0E30-431A-8FFE-22114349354D}" destId="{58F25C86-D0D1-4A7D-B8A1-21A996DC3B75}" srcOrd="0" destOrd="0" presId="urn:microsoft.com/office/officeart/2008/layout/VerticalCurvedList"/>
    <dgm:cxn modelId="{C06A5EB9-D5F4-450D-8EFE-C3CF55B2856B}" type="presParOf" srcId="{609FDB15-0E30-431A-8FFE-22114349354D}" destId="{C25200AB-2E72-47DB-81A3-4B839236241D}" srcOrd="1" destOrd="0" presId="urn:microsoft.com/office/officeart/2008/layout/VerticalCurvedList"/>
    <dgm:cxn modelId="{326759B7-82AB-4A2A-AFE3-F1B53013B08D}" type="presParOf" srcId="{609FDB15-0E30-431A-8FFE-22114349354D}" destId="{41A0746A-0F5F-4358-AAFD-9AB1E8A3862E}" srcOrd="2" destOrd="0" presId="urn:microsoft.com/office/officeart/2008/layout/VerticalCurvedList"/>
    <dgm:cxn modelId="{2FB6F2FC-F8BF-4080-B92C-626F7E13B3BD}" type="presParOf" srcId="{609FDB15-0E30-431A-8FFE-22114349354D}" destId="{7EEABD87-E0FF-4CA3-BD04-DB4345F8C16D}" srcOrd="3" destOrd="0" presId="urn:microsoft.com/office/officeart/2008/layout/VerticalCurvedList"/>
    <dgm:cxn modelId="{975D9FB9-1A57-45D7-AD09-A00EE5ECE3E1}" type="presParOf" srcId="{4EEB0B8D-9AEF-4082-898F-3D586534E958}" destId="{B48C9A60-FBDA-438E-B46C-9C901E1E57AE}" srcOrd="1" destOrd="0" presId="urn:microsoft.com/office/officeart/2008/layout/VerticalCurvedList"/>
    <dgm:cxn modelId="{D0C9BE1B-8580-4DD2-9D47-1798FD4D55B7}" type="presParOf" srcId="{4EEB0B8D-9AEF-4082-898F-3D586534E958}" destId="{84DA48C0-9B30-4AF4-BF1F-83A104A065B2}" srcOrd="2" destOrd="0" presId="urn:microsoft.com/office/officeart/2008/layout/VerticalCurvedList"/>
    <dgm:cxn modelId="{34082D00-4E51-468A-A222-7291A15F0FB6}" type="presParOf" srcId="{84DA48C0-9B30-4AF4-BF1F-83A104A065B2}" destId="{0A88C953-2B22-4B62-B3DE-0636A9F549A7}" srcOrd="0" destOrd="0" presId="urn:microsoft.com/office/officeart/2008/layout/VerticalCurvedList"/>
    <dgm:cxn modelId="{DDB978D6-A657-45AC-9B30-C9A74C1547C6}" type="presParOf" srcId="{4EEB0B8D-9AEF-4082-898F-3D586534E958}" destId="{392B5D36-93A6-47AA-AE98-D87F697BF5EF}" srcOrd="3" destOrd="0" presId="urn:microsoft.com/office/officeart/2008/layout/VerticalCurvedList"/>
    <dgm:cxn modelId="{A70C4B2E-49CE-4B99-94A4-88E262405893}" type="presParOf" srcId="{4EEB0B8D-9AEF-4082-898F-3D586534E958}" destId="{127908D3-2C7D-4BB9-B765-C8F1E762A9DF}" srcOrd="4" destOrd="0" presId="urn:microsoft.com/office/officeart/2008/layout/VerticalCurvedList"/>
    <dgm:cxn modelId="{A3472E3A-5FA8-44E7-B3CB-EB879950B11B}" type="presParOf" srcId="{127908D3-2C7D-4BB9-B765-C8F1E762A9DF}" destId="{EDEC3A9D-1E35-4F74-9903-C792C6017A7D}" srcOrd="0" destOrd="0" presId="urn:microsoft.com/office/officeart/2008/layout/VerticalCurvedList"/>
    <dgm:cxn modelId="{A5FAC986-6FE1-4F2F-9FDB-B3BD8ADABB7A}" type="presParOf" srcId="{4EEB0B8D-9AEF-4082-898F-3D586534E958}" destId="{E35DEAC5-AE59-48DD-ABCF-C8B52718923D}" srcOrd="5" destOrd="0" presId="urn:microsoft.com/office/officeart/2008/layout/VerticalCurvedList"/>
    <dgm:cxn modelId="{17A7A906-F8B7-4F43-8F8E-3167E648BAEC}" type="presParOf" srcId="{4EEB0B8D-9AEF-4082-898F-3D586534E958}" destId="{E53AC375-3228-4B3F-8EE1-0B07B2699B43}" srcOrd="6" destOrd="0" presId="urn:microsoft.com/office/officeart/2008/layout/VerticalCurvedList"/>
    <dgm:cxn modelId="{CB274AAC-9AB7-43F3-A566-D35055CFBC59}" type="presParOf" srcId="{E53AC375-3228-4B3F-8EE1-0B07B2699B43}" destId="{6FCE3B89-A1AB-4B05-849C-BB0A8A28694C}" srcOrd="0" destOrd="0" presId="urn:microsoft.com/office/officeart/2008/layout/VerticalCurvedList"/>
    <dgm:cxn modelId="{78F195D7-4665-4847-9682-5D87E0333BA8}" type="presParOf" srcId="{4EEB0B8D-9AEF-4082-898F-3D586534E958}" destId="{AC9F7F93-6313-43DC-BD1A-53618833FAFD}" srcOrd="7" destOrd="0" presId="urn:microsoft.com/office/officeart/2008/layout/VerticalCurvedList"/>
    <dgm:cxn modelId="{9B657138-7242-4FAF-8665-0770A17A5506}" type="presParOf" srcId="{4EEB0B8D-9AEF-4082-898F-3D586534E958}" destId="{FEE2440A-69A3-40B2-ACA6-80682EDD8831}" srcOrd="8" destOrd="0" presId="urn:microsoft.com/office/officeart/2008/layout/VerticalCurvedList"/>
    <dgm:cxn modelId="{6F078B52-96A6-4AB7-A200-88E43E18D312}" type="presParOf" srcId="{FEE2440A-69A3-40B2-ACA6-80682EDD8831}" destId="{7E5BD43E-5624-4FC6-8C07-F04D90427C3E}"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200AB-2E72-47DB-81A3-4B839236241D}">
      <dsp:nvSpPr>
        <dsp:cNvPr id="0" name=""/>
        <dsp:cNvSpPr/>
      </dsp:nvSpPr>
      <dsp:spPr>
        <a:xfrm>
          <a:off x="-4919424" y="-691197"/>
          <a:ext cx="5858998" cy="5858998"/>
        </a:xfrm>
        <a:prstGeom prst="blockArc">
          <a:avLst>
            <a:gd name="adj1" fmla="val 18900000"/>
            <a:gd name="adj2" fmla="val 2700000"/>
            <a:gd name="adj3" fmla="val 369"/>
          </a:avLst>
        </a:prstGeom>
        <a:noFill/>
        <a:ln w="12700" cap="flat" cmpd="sng" algn="ctr">
          <a:solidFill>
            <a:srgbClr val="309C88"/>
          </a:solidFill>
          <a:prstDash val="solid"/>
          <a:miter lim="800000"/>
        </a:ln>
        <a:effectLst/>
      </dsp:spPr>
      <dsp:style>
        <a:lnRef idx="2">
          <a:scrgbClr r="0" g="0" b="0"/>
        </a:lnRef>
        <a:fillRef idx="0">
          <a:scrgbClr r="0" g="0" b="0"/>
        </a:fillRef>
        <a:effectRef idx="0">
          <a:scrgbClr r="0" g="0" b="0"/>
        </a:effectRef>
        <a:fontRef idx="minor"/>
      </dsp:style>
    </dsp:sp>
    <dsp:sp modelId="{B48C9A60-FBDA-438E-B46C-9C901E1E57AE}">
      <dsp:nvSpPr>
        <dsp:cNvPr id="0" name=""/>
        <dsp:cNvSpPr/>
      </dsp:nvSpPr>
      <dsp:spPr>
        <a:xfrm>
          <a:off x="551708" y="334530"/>
          <a:ext cx="9963850"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FFFFFF"/>
              </a:solidFill>
              <a:latin typeface="Verdana" panose="020B0604030504040204" pitchFamily="34" charset="0"/>
              <a:ea typeface="Verdana" panose="020B0604030504040204" pitchFamily="34" charset="0"/>
            </a:rPr>
            <a:t>Emotional literacy</a:t>
          </a:r>
        </a:p>
      </dsp:txBody>
      <dsp:txXfrm>
        <a:off x="551708" y="334530"/>
        <a:ext cx="9963850" cy="669409"/>
      </dsp:txXfrm>
    </dsp:sp>
    <dsp:sp modelId="{0A88C953-2B22-4B62-B3DE-0636A9F549A7}">
      <dsp:nvSpPr>
        <dsp:cNvPr id="0" name=""/>
        <dsp:cNvSpPr/>
      </dsp:nvSpPr>
      <dsp:spPr>
        <a:xfrm>
          <a:off x="73643" y="250854"/>
          <a:ext cx="836762" cy="836762"/>
        </a:xfrm>
        <a:prstGeom prst="ellipse">
          <a:avLst/>
        </a:prstGeom>
        <a:solidFill>
          <a:srgbClr val="FFFFFF"/>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392B5D36-93A6-47AA-AE98-D87F697BF5EF}">
      <dsp:nvSpPr>
        <dsp:cNvPr id="0" name=""/>
        <dsp:cNvSpPr/>
      </dsp:nvSpPr>
      <dsp:spPr>
        <a:xfrm>
          <a:off x="875812" y="1338819"/>
          <a:ext cx="9580062"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FFFFFF"/>
              </a:solidFill>
              <a:latin typeface="Verdana" panose="020B0604030504040204" pitchFamily="34" charset="0"/>
              <a:ea typeface="Verdana" panose="020B0604030504040204" pitchFamily="34" charset="0"/>
            </a:rPr>
            <a:t>Friendship skills</a:t>
          </a:r>
        </a:p>
      </dsp:txBody>
      <dsp:txXfrm>
        <a:off x="875812" y="1338819"/>
        <a:ext cx="9580062" cy="669409"/>
      </dsp:txXfrm>
    </dsp:sp>
    <dsp:sp modelId="{EDEC3A9D-1E35-4F74-9903-C792C6017A7D}">
      <dsp:nvSpPr>
        <dsp:cNvPr id="0" name=""/>
        <dsp:cNvSpPr/>
      </dsp:nvSpPr>
      <dsp:spPr>
        <a:xfrm>
          <a:off x="457431" y="1255143"/>
          <a:ext cx="836762" cy="836762"/>
        </a:xfrm>
        <a:prstGeom prst="ellipse">
          <a:avLst/>
        </a:prstGeom>
        <a:solidFill>
          <a:srgbClr val="FFFFFF"/>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E35DEAC5-AE59-48DD-ABCF-C8B52718923D}">
      <dsp:nvSpPr>
        <dsp:cNvPr id="0" name=""/>
        <dsp:cNvSpPr/>
      </dsp:nvSpPr>
      <dsp:spPr>
        <a:xfrm>
          <a:off x="875812" y="2343108"/>
          <a:ext cx="9580062"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FFFFFF"/>
              </a:solidFill>
              <a:latin typeface="Verdana" panose="020B0604030504040204" pitchFamily="34" charset="0"/>
              <a:ea typeface="Verdana" panose="020B0604030504040204" pitchFamily="34" charset="0"/>
            </a:rPr>
            <a:t>Problem solving </a:t>
          </a:r>
          <a:endParaRPr lang="en-US" sz="3500" kern="1200" dirty="0">
            <a:latin typeface="Verdana" panose="020B0604030504040204" pitchFamily="34" charset="0"/>
            <a:ea typeface="Verdana" panose="020B0604030504040204" pitchFamily="34" charset="0"/>
          </a:endParaRPr>
        </a:p>
      </dsp:txBody>
      <dsp:txXfrm>
        <a:off x="875812" y="2343108"/>
        <a:ext cx="9580062" cy="669409"/>
      </dsp:txXfrm>
    </dsp:sp>
    <dsp:sp modelId="{6FCE3B89-A1AB-4B05-849C-BB0A8A28694C}">
      <dsp:nvSpPr>
        <dsp:cNvPr id="0" name=""/>
        <dsp:cNvSpPr/>
      </dsp:nvSpPr>
      <dsp:spPr>
        <a:xfrm>
          <a:off x="457431" y="2259432"/>
          <a:ext cx="836762" cy="836762"/>
        </a:xfrm>
        <a:prstGeom prst="ellipse">
          <a:avLst/>
        </a:prstGeom>
        <a:solidFill>
          <a:srgbClr val="FFFFFF"/>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AC9F7F93-6313-43DC-BD1A-53618833FAFD}">
      <dsp:nvSpPr>
        <dsp:cNvPr id="0" name=""/>
        <dsp:cNvSpPr/>
      </dsp:nvSpPr>
      <dsp:spPr>
        <a:xfrm>
          <a:off x="492024" y="3347397"/>
          <a:ext cx="9963850"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FFFFFF"/>
              </a:solidFill>
              <a:latin typeface="Verdana" panose="020B0604030504040204" pitchFamily="34" charset="0"/>
              <a:ea typeface="Verdana" panose="020B0604030504040204" pitchFamily="34" charset="0"/>
            </a:rPr>
            <a:t>Behavior regulation</a:t>
          </a:r>
        </a:p>
      </dsp:txBody>
      <dsp:txXfrm>
        <a:off x="492024" y="3347397"/>
        <a:ext cx="9963850" cy="669409"/>
      </dsp:txXfrm>
    </dsp:sp>
    <dsp:sp modelId="{7E5BD43E-5624-4FC6-8C07-F04D90427C3E}">
      <dsp:nvSpPr>
        <dsp:cNvPr id="0" name=""/>
        <dsp:cNvSpPr/>
      </dsp:nvSpPr>
      <dsp:spPr>
        <a:xfrm>
          <a:off x="73643" y="3263721"/>
          <a:ext cx="836762" cy="836762"/>
        </a:xfrm>
        <a:prstGeom prst="ellipse">
          <a:avLst/>
        </a:prstGeom>
        <a:solidFill>
          <a:srgbClr val="FFFFFF"/>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200AB-2E72-47DB-81A3-4B839236241D}">
      <dsp:nvSpPr>
        <dsp:cNvPr id="0" name=""/>
        <dsp:cNvSpPr/>
      </dsp:nvSpPr>
      <dsp:spPr>
        <a:xfrm>
          <a:off x="-4919424" y="-691197"/>
          <a:ext cx="5858998" cy="5858998"/>
        </a:xfrm>
        <a:prstGeom prst="blockArc">
          <a:avLst>
            <a:gd name="adj1" fmla="val 18900000"/>
            <a:gd name="adj2" fmla="val 2700000"/>
            <a:gd name="adj3" fmla="val 369"/>
          </a:avLst>
        </a:prstGeom>
        <a:noFill/>
        <a:ln w="12700" cap="flat" cmpd="sng" algn="ctr">
          <a:solidFill>
            <a:srgbClr val="309C88"/>
          </a:solidFill>
          <a:prstDash val="solid"/>
          <a:miter lim="800000"/>
        </a:ln>
        <a:effectLst/>
      </dsp:spPr>
      <dsp:style>
        <a:lnRef idx="2">
          <a:scrgbClr r="0" g="0" b="0"/>
        </a:lnRef>
        <a:fillRef idx="0">
          <a:scrgbClr r="0" g="0" b="0"/>
        </a:fillRef>
        <a:effectRef idx="0">
          <a:scrgbClr r="0" g="0" b="0"/>
        </a:effectRef>
        <a:fontRef idx="minor"/>
      </dsp:style>
    </dsp:sp>
    <dsp:sp modelId="{B48C9A60-FBDA-438E-B46C-9C901E1E57AE}">
      <dsp:nvSpPr>
        <dsp:cNvPr id="0" name=""/>
        <dsp:cNvSpPr/>
      </dsp:nvSpPr>
      <dsp:spPr>
        <a:xfrm>
          <a:off x="551708" y="334530"/>
          <a:ext cx="9963850"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Emotional literacy</a:t>
          </a:r>
        </a:p>
      </dsp:txBody>
      <dsp:txXfrm>
        <a:off x="551708" y="334530"/>
        <a:ext cx="9963850" cy="669409"/>
      </dsp:txXfrm>
    </dsp:sp>
    <dsp:sp modelId="{0A88C953-2B22-4B62-B3DE-0636A9F549A7}">
      <dsp:nvSpPr>
        <dsp:cNvPr id="0" name=""/>
        <dsp:cNvSpPr/>
      </dsp:nvSpPr>
      <dsp:spPr>
        <a:xfrm>
          <a:off x="73643" y="250854"/>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392B5D36-93A6-47AA-AE98-D87F697BF5EF}">
      <dsp:nvSpPr>
        <dsp:cNvPr id="0" name=""/>
        <dsp:cNvSpPr/>
      </dsp:nvSpPr>
      <dsp:spPr>
        <a:xfrm>
          <a:off x="875812" y="1338819"/>
          <a:ext cx="9580062"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FFFFFF"/>
              </a:solidFill>
              <a:latin typeface="Verdana" panose="020B0604030504040204" pitchFamily="34" charset="0"/>
              <a:ea typeface="Verdana" panose="020B0604030504040204" pitchFamily="34" charset="0"/>
            </a:rPr>
            <a:t>Friendship skills</a:t>
          </a:r>
        </a:p>
      </dsp:txBody>
      <dsp:txXfrm>
        <a:off x="875812" y="1338819"/>
        <a:ext cx="9580062" cy="669409"/>
      </dsp:txXfrm>
    </dsp:sp>
    <dsp:sp modelId="{EDEC3A9D-1E35-4F74-9903-C792C6017A7D}">
      <dsp:nvSpPr>
        <dsp:cNvPr id="0" name=""/>
        <dsp:cNvSpPr/>
      </dsp:nvSpPr>
      <dsp:spPr>
        <a:xfrm>
          <a:off x="457431" y="1255143"/>
          <a:ext cx="836762" cy="836762"/>
        </a:xfrm>
        <a:prstGeom prst="ellipse">
          <a:avLst/>
        </a:prstGeom>
        <a:solidFill>
          <a:srgbClr val="FFFFFF"/>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E35DEAC5-AE59-48DD-ABCF-C8B52718923D}">
      <dsp:nvSpPr>
        <dsp:cNvPr id="0" name=""/>
        <dsp:cNvSpPr/>
      </dsp:nvSpPr>
      <dsp:spPr>
        <a:xfrm>
          <a:off x="875812" y="2343108"/>
          <a:ext cx="9580062"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Problem solving </a:t>
          </a:r>
        </a:p>
      </dsp:txBody>
      <dsp:txXfrm>
        <a:off x="875812" y="2343108"/>
        <a:ext cx="9580062" cy="669409"/>
      </dsp:txXfrm>
    </dsp:sp>
    <dsp:sp modelId="{6FCE3B89-A1AB-4B05-849C-BB0A8A28694C}">
      <dsp:nvSpPr>
        <dsp:cNvPr id="0" name=""/>
        <dsp:cNvSpPr/>
      </dsp:nvSpPr>
      <dsp:spPr>
        <a:xfrm>
          <a:off x="457431" y="2259432"/>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AC9F7F93-6313-43DC-BD1A-53618833FAFD}">
      <dsp:nvSpPr>
        <dsp:cNvPr id="0" name=""/>
        <dsp:cNvSpPr/>
      </dsp:nvSpPr>
      <dsp:spPr>
        <a:xfrm>
          <a:off x="492024" y="3347397"/>
          <a:ext cx="9963850"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Behavior regulation</a:t>
          </a:r>
        </a:p>
      </dsp:txBody>
      <dsp:txXfrm>
        <a:off x="492024" y="3347397"/>
        <a:ext cx="9963850" cy="669409"/>
      </dsp:txXfrm>
    </dsp:sp>
    <dsp:sp modelId="{7E5BD43E-5624-4FC6-8C07-F04D90427C3E}">
      <dsp:nvSpPr>
        <dsp:cNvPr id="0" name=""/>
        <dsp:cNvSpPr/>
      </dsp:nvSpPr>
      <dsp:spPr>
        <a:xfrm>
          <a:off x="73643" y="3263721"/>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200AB-2E72-47DB-81A3-4B839236241D}">
      <dsp:nvSpPr>
        <dsp:cNvPr id="0" name=""/>
        <dsp:cNvSpPr/>
      </dsp:nvSpPr>
      <dsp:spPr>
        <a:xfrm>
          <a:off x="-4919424" y="-691197"/>
          <a:ext cx="5858998" cy="5858998"/>
        </a:xfrm>
        <a:prstGeom prst="blockArc">
          <a:avLst>
            <a:gd name="adj1" fmla="val 18900000"/>
            <a:gd name="adj2" fmla="val 2700000"/>
            <a:gd name="adj3" fmla="val 369"/>
          </a:avLst>
        </a:prstGeom>
        <a:noFill/>
        <a:ln w="12700" cap="flat" cmpd="sng" algn="ctr">
          <a:solidFill>
            <a:srgbClr val="309C88"/>
          </a:solidFill>
          <a:prstDash val="solid"/>
          <a:miter lim="800000"/>
        </a:ln>
        <a:effectLst/>
      </dsp:spPr>
      <dsp:style>
        <a:lnRef idx="2">
          <a:scrgbClr r="0" g="0" b="0"/>
        </a:lnRef>
        <a:fillRef idx="0">
          <a:scrgbClr r="0" g="0" b="0"/>
        </a:fillRef>
        <a:effectRef idx="0">
          <a:scrgbClr r="0" g="0" b="0"/>
        </a:effectRef>
        <a:fontRef idx="minor"/>
      </dsp:style>
    </dsp:sp>
    <dsp:sp modelId="{B48C9A60-FBDA-438E-B46C-9C901E1E57AE}">
      <dsp:nvSpPr>
        <dsp:cNvPr id="0" name=""/>
        <dsp:cNvSpPr/>
      </dsp:nvSpPr>
      <dsp:spPr>
        <a:xfrm>
          <a:off x="551708" y="334530"/>
          <a:ext cx="9963850"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Emotional literacy</a:t>
          </a:r>
        </a:p>
      </dsp:txBody>
      <dsp:txXfrm>
        <a:off x="551708" y="334530"/>
        <a:ext cx="9963850" cy="669409"/>
      </dsp:txXfrm>
    </dsp:sp>
    <dsp:sp modelId="{0A88C953-2B22-4B62-B3DE-0636A9F549A7}">
      <dsp:nvSpPr>
        <dsp:cNvPr id="0" name=""/>
        <dsp:cNvSpPr/>
      </dsp:nvSpPr>
      <dsp:spPr>
        <a:xfrm>
          <a:off x="73643" y="250854"/>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392B5D36-93A6-47AA-AE98-D87F697BF5EF}">
      <dsp:nvSpPr>
        <dsp:cNvPr id="0" name=""/>
        <dsp:cNvSpPr/>
      </dsp:nvSpPr>
      <dsp:spPr>
        <a:xfrm>
          <a:off x="875812" y="1338819"/>
          <a:ext cx="9580062"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Friendship skills</a:t>
          </a:r>
        </a:p>
      </dsp:txBody>
      <dsp:txXfrm>
        <a:off x="875812" y="1338819"/>
        <a:ext cx="9580062" cy="669409"/>
      </dsp:txXfrm>
    </dsp:sp>
    <dsp:sp modelId="{EDEC3A9D-1E35-4F74-9903-C792C6017A7D}">
      <dsp:nvSpPr>
        <dsp:cNvPr id="0" name=""/>
        <dsp:cNvSpPr/>
      </dsp:nvSpPr>
      <dsp:spPr>
        <a:xfrm>
          <a:off x="457431" y="1255143"/>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E35DEAC5-AE59-48DD-ABCF-C8B52718923D}">
      <dsp:nvSpPr>
        <dsp:cNvPr id="0" name=""/>
        <dsp:cNvSpPr/>
      </dsp:nvSpPr>
      <dsp:spPr>
        <a:xfrm>
          <a:off x="875812" y="2343108"/>
          <a:ext cx="9580062"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FFFFFF"/>
              </a:solidFill>
              <a:latin typeface="Verdana" panose="020B0604030504040204" pitchFamily="34" charset="0"/>
              <a:ea typeface="Verdana" panose="020B0604030504040204" pitchFamily="34" charset="0"/>
            </a:rPr>
            <a:t>Problem solving </a:t>
          </a:r>
          <a:endParaRPr lang="en-US" sz="3500" kern="1200" dirty="0">
            <a:latin typeface="Verdana" panose="020B0604030504040204" pitchFamily="34" charset="0"/>
            <a:ea typeface="Verdana" panose="020B0604030504040204" pitchFamily="34" charset="0"/>
          </a:endParaRPr>
        </a:p>
      </dsp:txBody>
      <dsp:txXfrm>
        <a:off x="875812" y="2343108"/>
        <a:ext cx="9580062" cy="669409"/>
      </dsp:txXfrm>
    </dsp:sp>
    <dsp:sp modelId="{6FCE3B89-A1AB-4B05-849C-BB0A8A28694C}">
      <dsp:nvSpPr>
        <dsp:cNvPr id="0" name=""/>
        <dsp:cNvSpPr/>
      </dsp:nvSpPr>
      <dsp:spPr>
        <a:xfrm>
          <a:off x="457431" y="2259432"/>
          <a:ext cx="836762" cy="836762"/>
        </a:xfrm>
        <a:prstGeom prst="ellipse">
          <a:avLst/>
        </a:prstGeom>
        <a:solidFill>
          <a:srgbClr val="FFFFFF"/>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AC9F7F93-6313-43DC-BD1A-53618833FAFD}">
      <dsp:nvSpPr>
        <dsp:cNvPr id="0" name=""/>
        <dsp:cNvSpPr/>
      </dsp:nvSpPr>
      <dsp:spPr>
        <a:xfrm>
          <a:off x="492024" y="3347397"/>
          <a:ext cx="9963850"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Behavior regulation</a:t>
          </a:r>
        </a:p>
      </dsp:txBody>
      <dsp:txXfrm>
        <a:off x="492024" y="3347397"/>
        <a:ext cx="9963850" cy="669409"/>
      </dsp:txXfrm>
    </dsp:sp>
    <dsp:sp modelId="{7E5BD43E-5624-4FC6-8C07-F04D90427C3E}">
      <dsp:nvSpPr>
        <dsp:cNvPr id="0" name=""/>
        <dsp:cNvSpPr/>
      </dsp:nvSpPr>
      <dsp:spPr>
        <a:xfrm>
          <a:off x="73643" y="3263721"/>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200AB-2E72-47DB-81A3-4B839236241D}">
      <dsp:nvSpPr>
        <dsp:cNvPr id="0" name=""/>
        <dsp:cNvSpPr/>
      </dsp:nvSpPr>
      <dsp:spPr>
        <a:xfrm>
          <a:off x="-4919424" y="-691197"/>
          <a:ext cx="5858998" cy="5858998"/>
        </a:xfrm>
        <a:prstGeom prst="blockArc">
          <a:avLst>
            <a:gd name="adj1" fmla="val 18900000"/>
            <a:gd name="adj2" fmla="val 2700000"/>
            <a:gd name="adj3" fmla="val 369"/>
          </a:avLst>
        </a:prstGeom>
        <a:noFill/>
        <a:ln w="12700" cap="flat" cmpd="sng" algn="ctr">
          <a:solidFill>
            <a:srgbClr val="309C88"/>
          </a:solidFill>
          <a:prstDash val="solid"/>
          <a:miter lim="800000"/>
        </a:ln>
        <a:effectLst/>
      </dsp:spPr>
      <dsp:style>
        <a:lnRef idx="2">
          <a:scrgbClr r="0" g="0" b="0"/>
        </a:lnRef>
        <a:fillRef idx="0">
          <a:scrgbClr r="0" g="0" b="0"/>
        </a:fillRef>
        <a:effectRef idx="0">
          <a:scrgbClr r="0" g="0" b="0"/>
        </a:effectRef>
        <a:fontRef idx="minor"/>
      </dsp:style>
    </dsp:sp>
    <dsp:sp modelId="{B48C9A60-FBDA-438E-B46C-9C901E1E57AE}">
      <dsp:nvSpPr>
        <dsp:cNvPr id="0" name=""/>
        <dsp:cNvSpPr/>
      </dsp:nvSpPr>
      <dsp:spPr>
        <a:xfrm>
          <a:off x="551708" y="334530"/>
          <a:ext cx="9963850"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Emotional literacy</a:t>
          </a:r>
        </a:p>
      </dsp:txBody>
      <dsp:txXfrm>
        <a:off x="551708" y="334530"/>
        <a:ext cx="9963850" cy="669409"/>
      </dsp:txXfrm>
    </dsp:sp>
    <dsp:sp modelId="{0A88C953-2B22-4B62-B3DE-0636A9F549A7}">
      <dsp:nvSpPr>
        <dsp:cNvPr id="0" name=""/>
        <dsp:cNvSpPr/>
      </dsp:nvSpPr>
      <dsp:spPr>
        <a:xfrm>
          <a:off x="73643" y="250854"/>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392B5D36-93A6-47AA-AE98-D87F697BF5EF}">
      <dsp:nvSpPr>
        <dsp:cNvPr id="0" name=""/>
        <dsp:cNvSpPr/>
      </dsp:nvSpPr>
      <dsp:spPr>
        <a:xfrm>
          <a:off x="875812" y="1338819"/>
          <a:ext cx="9580062"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Friendship skills</a:t>
          </a:r>
        </a:p>
      </dsp:txBody>
      <dsp:txXfrm>
        <a:off x="875812" y="1338819"/>
        <a:ext cx="9580062" cy="669409"/>
      </dsp:txXfrm>
    </dsp:sp>
    <dsp:sp modelId="{EDEC3A9D-1E35-4F74-9903-C792C6017A7D}">
      <dsp:nvSpPr>
        <dsp:cNvPr id="0" name=""/>
        <dsp:cNvSpPr/>
      </dsp:nvSpPr>
      <dsp:spPr>
        <a:xfrm>
          <a:off x="457431" y="1255143"/>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E35DEAC5-AE59-48DD-ABCF-C8B52718923D}">
      <dsp:nvSpPr>
        <dsp:cNvPr id="0" name=""/>
        <dsp:cNvSpPr/>
      </dsp:nvSpPr>
      <dsp:spPr>
        <a:xfrm>
          <a:off x="875812" y="2343108"/>
          <a:ext cx="9580062"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B2B2B2"/>
              </a:solidFill>
              <a:latin typeface="Verdana" panose="020B0604030504040204" pitchFamily="34" charset="0"/>
              <a:ea typeface="Verdana" panose="020B0604030504040204" pitchFamily="34" charset="0"/>
            </a:rPr>
            <a:t>Problem solving </a:t>
          </a:r>
        </a:p>
      </dsp:txBody>
      <dsp:txXfrm>
        <a:off x="875812" y="2343108"/>
        <a:ext cx="9580062" cy="669409"/>
      </dsp:txXfrm>
    </dsp:sp>
    <dsp:sp modelId="{6FCE3B89-A1AB-4B05-849C-BB0A8A28694C}">
      <dsp:nvSpPr>
        <dsp:cNvPr id="0" name=""/>
        <dsp:cNvSpPr/>
      </dsp:nvSpPr>
      <dsp:spPr>
        <a:xfrm>
          <a:off x="457431" y="2259432"/>
          <a:ext cx="836762" cy="836762"/>
        </a:xfrm>
        <a:prstGeom prst="ellipse">
          <a:avLst/>
        </a:prstGeom>
        <a:solidFill>
          <a:srgbClr val="B2B2B2"/>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 modelId="{AC9F7F93-6313-43DC-BD1A-53618833FAFD}">
      <dsp:nvSpPr>
        <dsp:cNvPr id="0" name=""/>
        <dsp:cNvSpPr/>
      </dsp:nvSpPr>
      <dsp:spPr>
        <a:xfrm>
          <a:off x="492024" y="3347397"/>
          <a:ext cx="9963850" cy="669409"/>
        </a:xfrm>
        <a:prstGeom prst="rect">
          <a:avLst/>
        </a:prstGeom>
        <a:solidFill>
          <a:srgbClr val="309C8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1344" tIns="88900" rIns="88900" bIns="88900" numCol="1" spcCol="1270" anchor="ctr" anchorCtr="0">
          <a:noAutofit/>
        </a:bodyPr>
        <a:lstStyle/>
        <a:p>
          <a:pPr marL="0" lvl="0" indent="0" algn="l" defTabSz="1555750">
            <a:lnSpc>
              <a:spcPct val="90000"/>
            </a:lnSpc>
            <a:spcBef>
              <a:spcPct val="0"/>
            </a:spcBef>
            <a:spcAft>
              <a:spcPct val="35000"/>
            </a:spcAft>
            <a:buNone/>
          </a:pPr>
          <a:r>
            <a:rPr lang="en-US" sz="3500" kern="1200" dirty="0">
              <a:solidFill>
                <a:srgbClr val="FFFFFF"/>
              </a:solidFill>
              <a:latin typeface="Verdana" panose="020B0604030504040204" pitchFamily="34" charset="0"/>
              <a:ea typeface="Verdana" panose="020B0604030504040204" pitchFamily="34" charset="0"/>
            </a:rPr>
            <a:t>Behavior regulation</a:t>
          </a:r>
        </a:p>
      </dsp:txBody>
      <dsp:txXfrm>
        <a:off x="492024" y="3347397"/>
        <a:ext cx="9963850" cy="669409"/>
      </dsp:txXfrm>
    </dsp:sp>
    <dsp:sp modelId="{7E5BD43E-5624-4FC6-8C07-F04D90427C3E}">
      <dsp:nvSpPr>
        <dsp:cNvPr id="0" name=""/>
        <dsp:cNvSpPr/>
      </dsp:nvSpPr>
      <dsp:spPr>
        <a:xfrm>
          <a:off x="73643" y="3263721"/>
          <a:ext cx="836762" cy="836762"/>
        </a:xfrm>
        <a:prstGeom prst="ellipse">
          <a:avLst/>
        </a:prstGeom>
        <a:solidFill>
          <a:srgbClr val="FFFFFF"/>
        </a:solidFill>
        <a:ln w="12700" cap="flat" cmpd="sng" algn="ctr">
          <a:solidFill>
            <a:srgbClr val="309C88"/>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Verdana" panose="020B060403050404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Verdana" panose="020B0604030504040204" pitchFamily="34" charset="0"/>
              </a:defRPr>
            </a:lvl1pPr>
          </a:lstStyle>
          <a:p>
            <a:fld id="{4415E6FC-D6B7-4C55-9062-702547AC1087}" type="datetimeFigureOut">
              <a:rPr lang="en-US" smtClean="0"/>
              <a:pPr/>
              <a:t>7/21/2026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Verdan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Verdana" panose="020B0604030504040204" pitchFamily="34" charset="0"/>
              </a:defRPr>
            </a:lvl1pPr>
          </a:lstStyle>
          <a:p>
            <a:fld id="{8AA4209B-89D6-4EB5-8836-5C118FD80A60}" type="slidenum">
              <a:rPr lang="en-US" smtClean="0"/>
              <a:pPr/>
              <a:t>‹#›</a:t>
            </a:fld>
            <a:endParaRPr lang="en-US" dirty="0"/>
          </a:p>
        </p:txBody>
      </p:sp>
    </p:spTree>
    <p:extLst>
      <p:ext uri="{BB962C8B-B14F-4D97-AF65-F5344CB8AC3E}">
        <p14:creationId xmlns:p14="http://schemas.microsoft.com/office/powerpoint/2010/main" val="806813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Verdana" panose="020B0604030504040204" pitchFamily="34" charset="0"/>
        <a:ea typeface="+mn-ea"/>
        <a:cs typeface="+mn-cs"/>
      </a:defRPr>
    </a:lvl1pPr>
    <a:lvl2pPr marL="457200" algn="l" defTabSz="914400" rtl="0" eaLnBrk="1" latinLnBrk="0" hangingPunct="1">
      <a:defRPr sz="1200" kern="1200">
        <a:solidFill>
          <a:schemeClr val="tx1"/>
        </a:solidFill>
        <a:latin typeface="Verdana" panose="020B0604030504040204" pitchFamily="34" charset="0"/>
        <a:ea typeface="+mn-ea"/>
        <a:cs typeface="+mn-cs"/>
      </a:defRPr>
    </a:lvl2pPr>
    <a:lvl3pPr marL="914400" algn="l" defTabSz="914400" rtl="0" eaLnBrk="1" latinLnBrk="0" hangingPunct="1">
      <a:defRPr sz="1200" kern="1200">
        <a:solidFill>
          <a:schemeClr val="tx1"/>
        </a:solidFill>
        <a:latin typeface="Verdana" panose="020B0604030504040204" pitchFamily="34" charset="0"/>
        <a:ea typeface="+mn-ea"/>
        <a:cs typeface="+mn-cs"/>
      </a:defRPr>
    </a:lvl3pPr>
    <a:lvl4pPr marL="1371600" algn="l" defTabSz="914400" rtl="0" eaLnBrk="1" latinLnBrk="0" hangingPunct="1">
      <a:defRPr sz="1200" kern="1200">
        <a:solidFill>
          <a:schemeClr val="tx1"/>
        </a:solidFill>
        <a:latin typeface="Verdana" panose="020B0604030504040204" pitchFamily="34" charset="0"/>
        <a:ea typeface="+mn-ea"/>
        <a:cs typeface="+mn-cs"/>
      </a:defRPr>
    </a:lvl4pPr>
    <a:lvl5pPr marL="1828800" algn="l" defTabSz="914400" rtl="0" eaLnBrk="1" latinLnBrk="0" hangingPunct="1">
      <a:defRPr sz="1200" kern="1200">
        <a:solidFill>
          <a:schemeClr val="tx1"/>
        </a:solidFill>
        <a:latin typeface="Verdana" panose="020B060403050404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Welcome to today’s training session, the connections between active play and social-emotional learning.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Introduce yourself.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Research shows that children with strong social emotional skills have increased academic performance as well as improved mental wellness and health behaviors. Our content today will explore how active play can support social-emotional learning. O</a:t>
            </a: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ur session will use the terms physical activity and active play. Active play is the way that young children engage in physical activity.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Add your contact information and agency logo to the opening slide.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Welcome your participants to the session, introduce yourself and share housekeeping information such as the location of restrooms and silencing of cell phones.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Trainers are encouraged to add a slide with group norms if desired.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Sample group norms include:</a:t>
            </a:r>
          </a:p>
          <a:p>
            <a:pPr marL="171450" marR="0" lvl="0" indent="-171450" algn="l" defTabSz="914400" rtl="0" eaLnBrk="1" fontAlgn="auto" latinLnBrk="0" hangingPunct="1">
              <a:lnSpc>
                <a:spcPct val="100000"/>
              </a:lnSpc>
              <a:spcBef>
                <a:spcPts val="0"/>
              </a:spcBef>
              <a:spcAft>
                <a:spcPts val="1200"/>
              </a:spcAft>
              <a:buClr>
                <a:srgbClr val="44546A"/>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Be considerate of differing opinions</a:t>
            </a:r>
          </a:p>
          <a:p>
            <a:pPr marL="171450" marR="0" lvl="0" indent="-171450" algn="l" defTabSz="914400" rtl="0" eaLnBrk="1" fontAlgn="auto" latinLnBrk="0" hangingPunct="1">
              <a:lnSpc>
                <a:spcPct val="100000"/>
              </a:lnSpc>
              <a:spcBef>
                <a:spcPts val="0"/>
              </a:spcBef>
              <a:spcAft>
                <a:spcPts val="1200"/>
              </a:spcAft>
              <a:buClr>
                <a:srgbClr val="44546A"/>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Speak respectfully to each other</a:t>
            </a:r>
          </a:p>
          <a:p>
            <a:pPr marL="171450" marR="0" lvl="0" indent="-171450" algn="l" defTabSz="914400" rtl="0" eaLnBrk="1" fontAlgn="auto" latinLnBrk="0" hangingPunct="1">
              <a:lnSpc>
                <a:spcPct val="100000"/>
              </a:lnSpc>
              <a:spcBef>
                <a:spcPts val="0"/>
              </a:spcBef>
              <a:spcAft>
                <a:spcPts val="1200"/>
              </a:spcAft>
              <a:buClr>
                <a:srgbClr val="44546A"/>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Share your knowledge and experience</a:t>
            </a:r>
          </a:p>
          <a:p>
            <a:pPr marL="171450" marR="0" lvl="0" indent="-171450" algn="l" defTabSz="914400" rtl="0" eaLnBrk="1" fontAlgn="auto" latinLnBrk="0" hangingPunct="1">
              <a:lnSpc>
                <a:spcPct val="100000"/>
              </a:lnSpc>
              <a:spcBef>
                <a:spcPts val="0"/>
              </a:spcBef>
              <a:spcAft>
                <a:spcPts val="1200"/>
              </a:spcAft>
              <a:buClr>
                <a:srgbClr val="44546A"/>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Minimize side conversations</a:t>
            </a:r>
          </a:p>
          <a:p>
            <a:pPr marL="171450" marR="0" lvl="0" indent="-171450" algn="l" defTabSz="914400" rtl="0" eaLnBrk="1" fontAlgn="auto" latinLnBrk="0" hangingPunct="1">
              <a:lnSpc>
                <a:spcPct val="100000"/>
              </a:lnSpc>
              <a:spcBef>
                <a:spcPts val="0"/>
              </a:spcBef>
              <a:spcAft>
                <a:spcPts val="1200"/>
              </a:spcAft>
              <a:buClr>
                <a:srgbClr val="44546A"/>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Take care of your needs</a:t>
            </a:r>
          </a:p>
          <a:p>
            <a:pPr marL="171450" marR="0" lvl="0" indent="-171450" algn="l" defTabSz="914400" rtl="0" eaLnBrk="1" fontAlgn="auto" latinLnBrk="0" hangingPunct="1">
              <a:lnSpc>
                <a:spcPct val="100000"/>
              </a:lnSpc>
              <a:spcBef>
                <a:spcPts val="0"/>
              </a:spcBef>
              <a:spcAft>
                <a:spcPts val="1200"/>
              </a:spcAft>
              <a:buClr>
                <a:srgbClr val="44546A"/>
              </a:buClr>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Celebrate accomplishments</a:t>
            </a:r>
          </a:p>
          <a:p>
            <a:endParaRPr lang="en-US" sz="1200" dirty="0"/>
          </a:p>
          <a:p>
            <a:r>
              <a:rPr lang="en-US" sz="1200" dirty="0"/>
              <a:t>The information below is provided to support entry of the training session in state professional development registry systems, creation of marketing materials and details needed for participant certificates.</a:t>
            </a:r>
          </a:p>
          <a:p>
            <a:r>
              <a:rPr lang="en-US" sz="1200" b="1" dirty="0"/>
              <a:t>Session Title: </a:t>
            </a:r>
            <a:r>
              <a:rPr lang="en-US" sz="1200" dirty="0"/>
              <a:t>The connections between active play and social-emotional learning* in early childhood</a:t>
            </a:r>
          </a:p>
          <a:p>
            <a:r>
              <a:rPr lang="en-US" sz="1200" b="1" dirty="0"/>
              <a:t>Time:</a:t>
            </a:r>
            <a:r>
              <a:rPr lang="en-US" sz="1200" dirty="0"/>
              <a:t> 60 minutes</a:t>
            </a:r>
          </a:p>
          <a:p>
            <a:r>
              <a:rPr lang="en-US" sz="1200" b="1" dirty="0"/>
              <a:t>Description: </a:t>
            </a:r>
            <a:r>
              <a:rPr lang="en-US" sz="1200" b="0" dirty="0"/>
              <a:t>Young children start learning social-emotional skills from birth. Like skills in all developmental domains, social-emotional skills are learned best though play where children can practice skills in safe spaces supervised by nurturing adults. This session content explores four social-emotional skills and identifies how active play can encourage skill development. Participants will be challenged to identify practices and activities they can bring to their programs that encourage active play and social-emotional skill development. </a:t>
            </a:r>
          </a:p>
          <a:p>
            <a:r>
              <a:rPr lang="en-US" sz="1200" b="1" dirty="0"/>
              <a:t>Core Content Area(s): </a:t>
            </a:r>
            <a:r>
              <a:rPr lang="en-US" sz="1200" dirty="0"/>
              <a:t>Child Growth and Development</a:t>
            </a:r>
          </a:p>
          <a:p>
            <a:r>
              <a:rPr lang="en-US" sz="1200" b="1" dirty="0"/>
              <a:t>Objectives: </a:t>
            </a:r>
          </a:p>
          <a:p>
            <a:pPr marL="457200" marR="0">
              <a:lnSpc>
                <a:spcPct val="107000"/>
              </a:lnSpc>
              <a:spcBef>
                <a:spcPts val="0"/>
              </a:spcBef>
              <a:spcAft>
                <a:spcPts val="0"/>
              </a:spcAft>
            </a:pPr>
            <a:r>
              <a:rPr lang="en-US" sz="1200" kern="100" dirty="0">
                <a:effectLst/>
                <a:latin typeface="Verdana" panose="020B0604030504040204" pitchFamily="34" charset="0"/>
                <a:ea typeface="Calibri" panose="020F0502020204030204" pitchFamily="34" charset="0"/>
                <a:cs typeface="Times New Roman" panose="02020603050405020304" pitchFamily="18" charset="0"/>
              </a:rPr>
              <a:t>1. Recognize the impact of active play on the brain</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kern="100" dirty="0">
                <a:effectLst/>
                <a:latin typeface="Verdana" panose="020B0604030504040204" pitchFamily="34" charset="0"/>
                <a:ea typeface="Calibri" panose="020F0502020204030204" pitchFamily="34" charset="0"/>
                <a:cs typeface="Times New Roman" panose="02020603050405020304" pitchFamily="18" charset="0"/>
              </a:rPr>
              <a:t> </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kern="100" dirty="0">
                <a:effectLst/>
                <a:latin typeface="Verdana" panose="020B0604030504040204" pitchFamily="34" charset="0"/>
                <a:ea typeface="Calibri" panose="020F0502020204030204" pitchFamily="34" charset="0"/>
                <a:cs typeface="Times New Roman" panose="02020603050405020304" pitchFamily="18" charset="0"/>
              </a:rPr>
              <a:t>2. Recall four social-emotional (SE) skills developing in early childhood and discuss how active play supports growth of social emotional skills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kern="100" dirty="0">
                <a:effectLst/>
                <a:latin typeface="Verdana" panose="020B0604030504040204" pitchFamily="34" charset="0"/>
                <a:ea typeface="Calibri" panose="020F0502020204030204" pitchFamily="34" charset="0"/>
                <a:cs typeface="Times New Roman" panose="02020603050405020304" pitchFamily="18" charset="0"/>
              </a:rPr>
              <a:t> </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0"/>
              </a:spcAft>
            </a:pPr>
            <a:r>
              <a:rPr lang="en-US" sz="1200" kern="100" dirty="0">
                <a:effectLst/>
                <a:latin typeface="Verdana" panose="020B0604030504040204" pitchFamily="34" charset="0"/>
                <a:ea typeface="Calibri" panose="020F0502020204030204" pitchFamily="34" charset="0"/>
                <a:cs typeface="Times New Roman" panose="02020603050405020304" pitchFamily="18" charset="0"/>
              </a:rPr>
              <a:t>3. Identify one strategy to incorporate into practice that supports social-emotional skill development</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dirty="0"/>
          </a:p>
          <a:p>
            <a:r>
              <a:rPr lang="en-US" sz="1200" dirty="0"/>
              <a:t>*In certain states the term social-emotional learning has become controversial, and use of the term has been discouraged. Trainers may choose to adjust the title of this workshop and slide content using terms such as ‘key life skills,’ ‘social skills’, or terms preferred in their communities. </a:t>
            </a:r>
          </a:p>
          <a:p>
            <a:endParaRPr lang="en-US" dirty="0"/>
          </a:p>
          <a:p>
            <a:endParaRPr lang="en-US" dirty="0"/>
          </a:p>
        </p:txBody>
      </p:sp>
      <p:sp>
        <p:nvSpPr>
          <p:cNvPr id="4" name="Slide Number Placeholder 3"/>
          <p:cNvSpPr>
            <a:spLocks noGrp="1"/>
          </p:cNvSpPr>
          <p:nvPr>
            <p:ph type="sldNum" sz="quarter" idx="5"/>
          </p:nvPr>
        </p:nvSpPr>
        <p:spPr/>
        <p:txBody>
          <a:bodyPr/>
          <a:lstStyle/>
          <a:p>
            <a:fld id="{D2444948-B61C-4F14-A6C7-F7CF04934D97}" type="slidenum">
              <a:rPr lang="en-US" smtClean="0"/>
              <a:t>1</a:t>
            </a:fld>
            <a:endParaRPr lang="en-US" dirty="0"/>
          </a:p>
        </p:txBody>
      </p:sp>
    </p:spTree>
    <p:extLst>
      <p:ext uri="{BB962C8B-B14F-4D97-AF65-F5344CB8AC3E}">
        <p14:creationId xmlns:p14="http://schemas.microsoft.com/office/powerpoint/2010/main" val="2079769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Development of the Physical Activity Learning Session (PALS) materials including today’s session was funded by the Centers for Disease Control and Prevention (CDC). The views express in this session do not necessarily reflect the official policies of the Department of Health and Human Services.</a:t>
            </a:r>
          </a:p>
        </p:txBody>
      </p:sp>
      <p:sp>
        <p:nvSpPr>
          <p:cNvPr id="4" name="Slide Number Placeholder 3"/>
          <p:cNvSpPr>
            <a:spLocks noGrp="1"/>
          </p:cNvSpPr>
          <p:nvPr>
            <p:ph type="sldNum" sz="quarter" idx="5"/>
          </p:nvPr>
        </p:nvSpPr>
        <p:spPr/>
        <p:txBody>
          <a:bodyPr/>
          <a:lstStyle/>
          <a:p>
            <a:fld id="{D2444948-B61C-4F14-A6C7-F7CF04934D97}" type="slidenum">
              <a:rPr lang="en-US" smtClean="0"/>
              <a:t>2</a:t>
            </a:fld>
            <a:endParaRPr lang="en-US" dirty="0"/>
          </a:p>
        </p:txBody>
      </p:sp>
    </p:spTree>
    <p:extLst>
      <p:ext uri="{BB962C8B-B14F-4D97-AF65-F5344CB8AC3E}">
        <p14:creationId xmlns:p14="http://schemas.microsoft.com/office/powerpoint/2010/main" val="5715302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solidFill>
                  <a:schemeClr val="tx1"/>
                </a:solidFill>
              </a:rPr>
              <a:t>Suggested Speaker Notes:</a:t>
            </a:r>
          </a:p>
          <a:p>
            <a:r>
              <a:rPr lang="en-US" sz="1200" dirty="0"/>
              <a:t>The session objectives are listed on the slide.</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00" dirty="0">
                <a:cs typeface="Times New Roman" panose="02020603050405020304" pitchFamily="18" charset="0"/>
              </a:rPr>
              <a:t>1. Recognize the impact of active play on the brain</a:t>
            </a:r>
          </a:p>
          <a:p>
            <a:pPr marL="0" marR="0" lvl="0" indent="0" algn="l" defTabSz="914400" rtl="0" eaLnBrk="1" fontAlgn="auto" latinLnBrk="0" hangingPunct="1">
              <a:lnSpc>
                <a:spcPct val="100000"/>
              </a:lnSpc>
              <a:spcBef>
                <a:spcPts val="0"/>
              </a:spcBef>
              <a:spcAft>
                <a:spcPts val="0"/>
              </a:spcAft>
              <a:buClr>
                <a:srgbClr val="309C8A"/>
              </a:buClr>
              <a:buSzTx/>
              <a:buFont typeface="+mj-lt"/>
              <a:buNone/>
              <a:tabLst/>
              <a:defRPr/>
            </a:pPr>
            <a:r>
              <a:rPr kumimoji="0" lang="en-US" sz="1200" b="0" i="0" u="none" strike="noStrike" kern="1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Times New Roman" panose="02020603050405020304" pitchFamily="18" charset="0"/>
              </a:rPr>
              <a:t>2. Recall four social-emotional skills developing in early childhood and discuss how active play supports growth of skills </a:t>
            </a:r>
          </a:p>
          <a:p>
            <a:pPr marL="0" marR="0" lvl="0" indent="0" algn="l" defTabSz="914400" rtl="0" eaLnBrk="1" fontAlgn="auto" latinLnBrk="0" hangingPunct="1">
              <a:lnSpc>
                <a:spcPct val="100000"/>
              </a:lnSpc>
              <a:spcBef>
                <a:spcPts val="0"/>
              </a:spcBef>
              <a:spcAft>
                <a:spcPts val="0"/>
              </a:spcAft>
              <a:buClr>
                <a:srgbClr val="309C8A"/>
              </a:buClr>
              <a:buSzTx/>
              <a:buFont typeface="+mj-lt"/>
              <a:buNone/>
              <a:tabLst/>
              <a:defRPr/>
            </a:pPr>
            <a:r>
              <a:rPr kumimoji="0" lang="en-US" sz="1200" b="0" i="0" u="none" strike="noStrike" kern="1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Times New Roman" panose="02020603050405020304" pitchFamily="18" charset="0"/>
              </a:rPr>
              <a:t>3. Identify one strategy to incorporate into your practice that supports social-emotional skill development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Our session will use the terms physical activity and active play. Active play is the way that young children engage in physical activity. </a:t>
            </a:r>
          </a:p>
          <a:p>
            <a:endParaRPr lang="en-US" dirty="0"/>
          </a:p>
        </p:txBody>
      </p:sp>
      <p:sp>
        <p:nvSpPr>
          <p:cNvPr id="4" name="Slide Number Placeholder 3"/>
          <p:cNvSpPr>
            <a:spLocks noGrp="1"/>
          </p:cNvSpPr>
          <p:nvPr>
            <p:ph type="sldNum" sz="quarter" idx="5"/>
          </p:nvPr>
        </p:nvSpPr>
        <p:spPr/>
        <p:txBody>
          <a:bodyPr/>
          <a:lstStyle/>
          <a:p>
            <a:fld id="{D2444948-B61C-4F14-A6C7-F7CF04934D97}" type="slidenum">
              <a:rPr lang="en-US" smtClean="0"/>
              <a:t>3</a:t>
            </a:fld>
            <a:endParaRPr lang="en-US" dirty="0"/>
          </a:p>
        </p:txBody>
      </p:sp>
    </p:spTree>
    <p:extLst>
      <p:ext uri="{BB962C8B-B14F-4D97-AF65-F5344CB8AC3E}">
        <p14:creationId xmlns:p14="http://schemas.microsoft.com/office/powerpoint/2010/main" val="4024375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b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br>
            <a:r>
              <a:rPr lang="en-US" sz="1200" b="0" i="0" kern="1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This goal of the activity is for participants to experience how a physical activity, stretching, can influence their emotional state </a:t>
            </a:r>
            <a:r>
              <a:rPr lang="en-US" sz="1200" b="0" i="0" u="sng" kern="1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or</a:t>
            </a:r>
            <a:r>
              <a:rPr lang="en-US" sz="1200" b="0" i="0" kern="1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impact their physical feelings such as stress and tension.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For this opening movement activity invite</a:t>
            </a:r>
            <a:r>
              <a:rPr lang="en-US" sz="1200" b="0" i="0" kern="100" dirty="0">
                <a:solidFill>
                  <a:srgbClr val="000000"/>
                </a:solidFill>
                <a:effectLst/>
                <a:latin typeface="Verdana" panose="020B0604030504040204" pitchFamily="34" charset="0"/>
                <a:ea typeface="Verdana" panose="020B0604030504040204" pitchFamily="34" charset="0"/>
                <a:cs typeface="Times New Roman" panose="02020603050405020304" pitchFamily="18" charset="0"/>
              </a:rPr>
              <a:t> participants to join as they are comfortable either standing of sitting. Let them know they can opt out of the movement but encourage them to participate in the introductory breathing activity and closing reflective piece.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a:lnSpc>
                <a:spcPct val="107000"/>
              </a:lnSpc>
              <a:spcBef>
                <a:spcPts val="0"/>
              </a:spcBef>
              <a:spcAft>
                <a:spcPts val="800"/>
              </a:spcAft>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Take a moment to think about where you are right now physically and emotionally. In your mind, name the physical sensations you notice in your body and the main emotion you are feeling at this moment. </a:t>
            </a:r>
          </a:p>
          <a:p>
            <a:pPr marL="0" marR="0">
              <a:lnSpc>
                <a:spcPct val="107000"/>
              </a:lnSpc>
              <a:spcBef>
                <a:spcPts val="0"/>
              </a:spcBef>
              <a:spcAft>
                <a:spcPts val="800"/>
              </a:spcAft>
            </a:pPr>
            <a:endParaRPr lang="en-US" sz="1200" i="1"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Take four deep breaths in and out through the nose, counting to four as you inhale and again as you exhale</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Gently tilt your ear toward your shoulder to stretch your neck, hold the stretch as you reach your hand toward the floor, repeat on the other side</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Turn your head to the right as far as you can and hold for a full breath cycle. Repeat turning to the left</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Lift your arms to make a T. Make several slow, large circles forward to stretch the shoulders</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Now reverse the direction for a few circles.</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Extend your arms in front of your body and gently rotate your hands stretching your wrist, reverse the direction</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Reach your arms above your head and interlace your fingers. Extend and stretch up high then lean slightly reaching to one side stretching the side body for a few minutes. Repeat stretching to the other side. </a:t>
            </a:r>
          </a:p>
          <a:p>
            <a:pPr marL="342900" marR="0" lvl="0" indent="-342900">
              <a:lnSpc>
                <a:spcPct val="107000"/>
              </a:lnSpc>
              <a:spcBef>
                <a:spcPts val="0"/>
              </a:spcBef>
              <a:spcAft>
                <a:spcPts val="800"/>
              </a:spcAft>
              <a:buFont typeface="+mj-lt"/>
              <a:buAutoNum type="arabicPeriod"/>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Release your arms beside your body and take another few deep breaths.</a:t>
            </a:r>
            <a:endParaRPr lang="en-US" sz="1200" kern="100" dirty="0">
              <a:effectLst/>
              <a:ea typeface="Verdana" panose="020B0604030504040204" pitchFamily="34" charset="0"/>
              <a:cs typeface="Times New Roman" panose="02020603050405020304" pitchFamily="18" charset="0"/>
            </a:endParaRPr>
          </a:p>
          <a:p>
            <a:pPr marL="0" marR="0">
              <a:lnSpc>
                <a:spcPct val="107000"/>
              </a:lnSpc>
              <a:spcBef>
                <a:spcPts val="0"/>
              </a:spcBef>
              <a:spcAft>
                <a:spcPts val="800"/>
              </a:spcAft>
            </a:pPr>
            <a:endParaRPr lang="en-US" sz="1200" i="1" kern="100" dirty="0">
              <a:effectLst/>
              <a:latin typeface="Verdana" panose="020B0604030504040204" pitchFamily="34" charset="0"/>
              <a:ea typeface="Verdana" panose="020B0604030504040204" pitchFamily="34" charset="0"/>
              <a:cs typeface="Times New Roman" panose="02020603050405020304" pitchFamily="18" charset="0"/>
            </a:endParaRPr>
          </a:p>
          <a:p>
            <a:pPr marL="0" marR="0">
              <a:lnSpc>
                <a:spcPct val="107000"/>
              </a:lnSpc>
              <a:spcBef>
                <a:spcPts val="0"/>
              </a:spcBef>
              <a:spcAft>
                <a:spcPts val="800"/>
              </a:spcAft>
            </a:pPr>
            <a:r>
              <a:rPr lang="en-US" sz="1200" i="1" kern="100" dirty="0">
                <a:effectLst/>
                <a:latin typeface="Verdana" panose="020B0604030504040204" pitchFamily="34" charset="0"/>
                <a:ea typeface="Verdana" panose="020B0604030504040204" pitchFamily="34" charset="0"/>
                <a:cs typeface="Times New Roman" panose="02020603050405020304" pitchFamily="18" charset="0"/>
              </a:rPr>
              <a:t>Debrief-</a:t>
            </a:r>
            <a:endParaRPr lang="en-US" sz="1200" i="1"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What is the main emotion you are feeling after stretching?  What physical sensations are you feeling? </a:t>
            </a:r>
            <a:endParaRPr lang="en-US" sz="1200" kern="100" dirty="0">
              <a:effectLst/>
              <a:ea typeface="Verdana" panose="020B060403050404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Did you notice any changes after stretching? </a:t>
            </a:r>
          </a:p>
          <a:p>
            <a:pPr marL="342900" marR="0" lvl="0" indent="-342900">
              <a:lnSpc>
                <a:spcPct val="107000"/>
              </a:lnSpc>
              <a:spcBef>
                <a:spcPts val="0"/>
              </a:spcBef>
              <a:spcAft>
                <a:spcPts val="800"/>
              </a:spcAft>
              <a:buFont typeface="Symbol" panose="05050102010706020507" pitchFamily="18" charset="2"/>
              <a:buChar char=""/>
            </a:pPr>
            <a:endParaRPr lang="en-US" sz="1200" kern="100" dirty="0">
              <a:effectLst/>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Ask all participants to introduce themselves and share </a:t>
            </a:r>
            <a:r>
              <a:rPr lang="en-US" sz="1200" u="sng" kern="100" dirty="0">
                <a:effectLst/>
                <a:latin typeface="Verdana" panose="020B0604030504040204" pitchFamily="34" charset="0"/>
                <a:ea typeface="Verdana" panose="020B0604030504040204" pitchFamily="34" charset="0"/>
                <a:cs typeface="Times New Roman" panose="02020603050405020304" pitchFamily="18" charset="0"/>
              </a:rPr>
              <a:t>one word </a:t>
            </a:r>
            <a:r>
              <a:rPr lang="en-US" sz="1200" kern="100" dirty="0">
                <a:effectLst/>
                <a:latin typeface="Verdana" panose="020B0604030504040204" pitchFamily="34" charset="0"/>
                <a:ea typeface="Verdana" panose="020B0604030504040204" pitchFamily="34" charset="0"/>
                <a:cs typeface="Times New Roman" panose="02020603050405020304" pitchFamily="18" charset="0"/>
              </a:rPr>
              <a:t>on how they feel physically or their main emotion after stretching.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latin typeface="Verdana" panose="020B0604030504040204" pitchFamily="34"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00" dirty="0">
              <a:effectLst/>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a:p>
            <a:endParaRPr lang="en-US" b="1"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kumimoji="0" lang="en-US" sz="1200" b="0" i="1" u="none" strike="noStrike" kern="1200" cap="none" spc="0" normalizeH="0" baseline="0" noProof="0" dirty="0">
                <a:ln>
                  <a:noFill/>
                </a:ln>
                <a:solidFill>
                  <a:prstClr val="black"/>
                </a:solidFill>
                <a:effectLst/>
                <a:uLnTx/>
                <a:uFillTx/>
                <a:ea typeface="+mn-ea"/>
                <a:cs typeface="+mn-cs"/>
              </a:rPr>
              <a:t>Photo PowerPoint Stock Images</a:t>
            </a:r>
          </a:p>
          <a:p>
            <a:endParaRPr lang="en-US" b="1" dirty="0"/>
          </a:p>
        </p:txBody>
      </p:sp>
      <p:sp>
        <p:nvSpPr>
          <p:cNvPr id="4" name="Slide Number Placeholder 3"/>
          <p:cNvSpPr>
            <a:spLocks noGrp="1"/>
          </p:cNvSpPr>
          <p:nvPr>
            <p:ph type="sldNum" sz="quarter" idx="5"/>
          </p:nvPr>
        </p:nvSpPr>
        <p:spPr/>
        <p:txBody>
          <a:bodyPr/>
          <a:lstStyle/>
          <a:p>
            <a:fld id="{D2444948-B61C-4F14-A6C7-F7CF04934D97}" type="slidenum">
              <a:rPr lang="en-US" smtClean="0"/>
              <a:t>4</a:t>
            </a:fld>
            <a:endParaRPr lang="en-US" dirty="0"/>
          </a:p>
        </p:txBody>
      </p:sp>
    </p:spTree>
    <p:extLst>
      <p:ext uri="{BB962C8B-B14F-4D97-AF65-F5344CB8AC3E}">
        <p14:creationId xmlns:p14="http://schemas.microsoft.com/office/powerpoint/2010/main" val="30846725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distinct areas of the brain that govern our social and emotional skills. In early childhood, brain development is impacted by many factors including nurturing relationships, nutrition, sleep, and the experiences children have.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our first objective we will look at how physical activity and active play impact the brain. </a:t>
            </a:r>
          </a:p>
          <a:p>
            <a:endParaRPr lang="en-US" dirty="0"/>
          </a:p>
        </p:txBody>
      </p:sp>
      <p:sp>
        <p:nvSpPr>
          <p:cNvPr id="4" name="Slide Number Placeholder 3"/>
          <p:cNvSpPr>
            <a:spLocks noGrp="1"/>
          </p:cNvSpPr>
          <p:nvPr>
            <p:ph type="sldNum" sz="quarter" idx="5"/>
          </p:nvPr>
        </p:nvSpPr>
        <p:spPr/>
        <p:txBody>
          <a:bodyPr/>
          <a:lstStyle/>
          <a:p>
            <a:fld id="{8AA4209B-89D6-4EB5-8836-5C118FD80A60}" type="slidenum">
              <a:rPr lang="en-US" smtClean="0"/>
              <a:pPr/>
              <a:t>5</a:t>
            </a:fld>
            <a:endParaRPr lang="en-US" dirty="0"/>
          </a:p>
        </p:txBody>
      </p:sp>
    </p:spTree>
    <p:extLst>
      <p:ext uri="{BB962C8B-B14F-4D97-AF65-F5344CB8AC3E}">
        <p14:creationId xmlns:p14="http://schemas.microsoft.com/office/powerpoint/2010/main" val="19764991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b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br>
            <a:endPar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Physical activity causes several immediate changes the brain.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highlight>
                <a:srgbClr val="FFFF00"/>
              </a:highlight>
              <a:uLnTx/>
              <a:uFillTx/>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t>When we are engaged in moderate to vigorous physical activity, we breath harder, and our hearts pump faster. This increases blood circulation (the movement of blood in the body). This increase in blood circulation leader to more oxygen and nutrient rich blood reaching the brain. Our brains use oxygen to metabolize nutrients for energy and growth. This helps children (and adults) grow neurons and build neural pathways.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mn-ea"/>
                <a:cs typeface="+mn-cs"/>
              </a:rPr>
              <a:t>Physical activity has been shown to increase levels of neurotransmitter such as such as serotonin, dopamine and norepinephrine. Neurotransmitters are the body’s chemical messengers that carry signals from one nerve cell to the next cell. One type of messengers is known as endorphins. These messengers carry signals that offset stress hormones such as cortisol. This type of messenger (endorphins) can help stabilize mood, make us feel good, and decrease depression and anxiety. In our opening activity you may have experienced the impact of increased serotonin levels.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0" u="none" strike="noStrike" kern="1200" cap="none" spc="0" normalizeH="0" baseline="0" noProof="0" dirty="0">
              <a:ln>
                <a:noFill/>
              </a:ln>
              <a:solidFill>
                <a:prstClr val="black"/>
              </a:solidFill>
              <a:effectLst/>
              <a:uLnTx/>
              <a:uFillTx/>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ea typeface="+mn-ea"/>
                <a:cs typeface="+mn-cs"/>
              </a:rPr>
              <a:t>Physical activity increases levels of Brain Derived Neurotropic Factor (BDNF). BDNF helps our brains grow, create new cells, and build new connections.  </a:t>
            </a:r>
            <a:endParaRPr kumimoji="0" lang="en-US" sz="1200" b="0" i="0" u="none" strike="noStrike" kern="1200" cap="none" spc="0" normalizeH="0" baseline="0" noProof="0" dirty="0">
              <a:ln>
                <a:noFill/>
              </a:ln>
              <a:solidFill>
                <a:prstClr val="black"/>
              </a:solidFill>
              <a:effectLst/>
              <a:highlight>
                <a:srgbClr val="FFFFFF"/>
              </a:highlight>
              <a:uLnTx/>
              <a:uFillTx/>
              <a:ea typeface="+mn-ea"/>
              <a:cs typeface="+mn-cs"/>
            </a:endParaRPr>
          </a:p>
          <a:p>
            <a:endParaRPr lang="en-US" dirty="0">
              <a:highlight>
                <a:srgbClr val="FFFFFF"/>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highlight>
                  <a:srgbClr val="FFFFFF"/>
                </a:highlight>
                <a:uLnTx/>
                <a:uFillTx/>
                <a:ea typeface="+mn-ea"/>
                <a:cs typeface="+mn-cs"/>
              </a:rPr>
              <a:t>Let’s look a bit more at the brain and how being physically active impacts the brain.</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rPr>
            </a:br>
            <a:endParaRPr kumimoji="0" lang="en-US" sz="1200" b="0" i="0" u="none" strike="noStrike" kern="1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2444948-B61C-4F14-A6C7-F7CF04934D97}" type="slidenum">
              <a:rPr lang="en-US" smtClean="0"/>
              <a:t>6</a:t>
            </a:fld>
            <a:endParaRPr lang="en-US" dirty="0"/>
          </a:p>
        </p:txBody>
      </p:sp>
    </p:spTree>
    <p:extLst>
      <p:ext uri="{BB962C8B-B14F-4D97-AF65-F5344CB8AC3E}">
        <p14:creationId xmlns:p14="http://schemas.microsoft.com/office/powerpoint/2010/main" val="37768985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r>
              <a:rPr lang="en-US" b="0" dirty="0"/>
              <a:t>Researchers have identified that regular physical activity appears to boost the size of two areas of the brain, the prefrontal cortex and the hippocampus. </a:t>
            </a:r>
          </a:p>
          <a:p>
            <a:endParaRPr lang="en-US" b="1" dirty="0"/>
          </a:p>
          <a:p>
            <a:r>
              <a:rPr lang="en-US" b="1" dirty="0"/>
              <a:t>Prefrontal cortex</a:t>
            </a:r>
            <a:r>
              <a:rPr lang="en-US" dirty="0"/>
              <a:t>-The prefrontal cortex is the front area of the brain. This area is responsible for regulating our thoughts, actions and emotions through connections with other areas of the brain. The prefrontal cortex plays an important role in executive functions such as impulse control, decision making and planning.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Hippocampus</a:t>
            </a:r>
            <a:r>
              <a:rPr lang="en-US" b="0" dirty="0"/>
              <a:t>-The</a:t>
            </a:r>
            <a:r>
              <a:rPr lang="en-US" b="1" dirty="0"/>
              <a:t> </a:t>
            </a:r>
            <a:r>
              <a:rPr lang="en-US" b="0" dirty="0"/>
              <a:t>hippocampus is located deep in the brain. The hippocampus plays a role in short and long-term memory and learning as well as in </a:t>
            </a:r>
            <a:r>
              <a:rPr lang="en-US" dirty="0"/>
              <a:t>regulating emotions. The hippocampus is larger in children who are more fit. A larger hippocampus is linked to better memory. </a:t>
            </a:r>
          </a:p>
          <a:p>
            <a:endParaRPr lang="en-US" dirty="0"/>
          </a:p>
          <a:p>
            <a:r>
              <a:rPr lang="en-US" dirty="0"/>
              <a:t>The neural circuits in the brain, including in these two areas, are important in the regulation of emotions. Emotional self-regulations is the ability to respond to the demands of an experience with healthy strategies.</a:t>
            </a:r>
          </a:p>
        </p:txBody>
      </p:sp>
      <p:sp>
        <p:nvSpPr>
          <p:cNvPr id="4" name="Slide Number Placeholder 3"/>
          <p:cNvSpPr>
            <a:spLocks noGrp="1"/>
          </p:cNvSpPr>
          <p:nvPr>
            <p:ph type="sldNum" sz="quarter" idx="5"/>
          </p:nvPr>
        </p:nvSpPr>
        <p:spPr/>
        <p:txBody>
          <a:bodyPr/>
          <a:lstStyle/>
          <a:p>
            <a:fld id="{D2444948-B61C-4F14-A6C7-F7CF04934D97}" type="slidenum">
              <a:rPr lang="en-US" smtClean="0"/>
              <a:t>7</a:t>
            </a:fld>
            <a:endParaRPr lang="en-US" dirty="0"/>
          </a:p>
        </p:txBody>
      </p:sp>
    </p:spTree>
    <p:extLst>
      <p:ext uri="{BB962C8B-B14F-4D97-AF65-F5344CB8AC3E}">
        <p14:creationId xmlns:p14="http://schemas.microsoft.com/office/powerpoint/2010/main" val="38557311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Video link- </a:t>
            </a:r>
            <a:r>
              <a:rPr lang="en-US" b="0" dirty="0"/>
              <a:t>h</a:t>
            </a:r>
            <a:r>
              <a:rPr lang="en-US" dirty="0"/>
              <a:t>ttps://www.youtube.com/watch?v=zyCsDsBGfKw   (2023, 1:52) from ParticipACTION- Canadian non-profit_</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Closed captions in English are available for this video by taping on the icon CC</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Trainers are encouraged to preview the video and identify their response to the prompt</a:t>
            </a:r>
            <a:r>
              <a:rPr kumimoji="0" lang="en-US" sz="1200" b="0" i="0" u="none" strike="noStrike" kern="1200" cap="none" spc="0" normalizeH="0" baseline="0" dirty="0">
                <a:ln>
                  <a:noFill/>
                </a:ln>
                <a:solidFill>
                  <a:schemeClr val="tx1"/>
                </a:solidFill>
                <a:effectLst/>
                <a:uLnTx/>
                <a:uFillTx/>
                <a:latin typeface="Verdana" panose="020B0604030504040204" pitchFamily="34" charset="0"/>
                <a:ea typeface="+mn-ea"/>
                <a:cs typeface="+mn-cs"/>
              </a:rPr>
              <a:t> </a:t>
            </a: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below.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Prompt -</a:t>
            </a:r>
            <a:r>
              <a:rPr lang="en-US" i="1" dirty="0"/>
              <a:t> </a:t>
            </a:r>
            <a:r>
              <a:rPr lang="en-US" i="0" dirty="0"/>
              <a:t>As we watch this video, look for the ways physical activity impacts the brain. After the video I will ask a few volunteers to share what stood out for them.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i="1" dirty="0"/>
              <a:t>Debrief- </a:t>
            </a:r>
            <a:r>
              <a:rPr lang="en-US" dirty="0"/>
              <a:t>What did you hear in the video that interests you?</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see that physical activity has several positive impacts on the brain throughout the lifespan. Next, we will explore how the physical activity can have a positive role in the development of Social-Emotional skills in early childhood.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2444948-B61C-4F14-A6C7-F7CF04934D97}" type="slidenum">
              <a:rPr lang="en-US" smtClean="0"/>
              <a:t>8</a:t>
            </a:fld>
            <a:endParaRPr lang="en-US" dirty="0"/>
          </a:p>
        </p:txBody>
      </p:sp>
    </p:spTree>
    <p:extLst>
      <p:ext uri="{BB962C8B-B14F-4D97-AF65-F5344CB8AC3E}">
        <p14:creationId xmlns:p14="http://schemas.microsoft.com/office/powerpoint/2010/main" val="7693138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In this objective we review four social-emotional skills </a:t>
            </a:r>
            <a:r>
              <a:rPr lang="en-US" dirty="0"/>
              <a:t>and examine how active play can support developing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As early care and education providers, you play an important role in helping young children develop skills ranging from dressing and toileting to communication, early literacy, and social-emotional skills.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Play is serious business for young children as their best learning happens when they are playing. Play providers opportunities to explore and interact with others. During play children practice skills, try out different possibilities, and build relationships. Active play activates the brain and gives children the opportunities to practice gross motor skills, try balance skills, learn concepts and to use social-emotional skills.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solidFill>
                  <a:schemeClr val="tx1"/>
                </a:solidFill>
              </a:rPr>
              <a:t>Trainer notes:</a:t>
            </a:r>
            <a:br>
              <a:rPr lang="en-US" dirty="0"/>
            </a:br>
            <a:r>
              <a:rPr lang="en-US" dirty="0"/>
              <a:t>A quote from Fred Rogers, a.k.a. Mr. Rogers, captures this concept nicely.</a:t>
            </a:r>
          </a:p>
          <a:p>
            <a:r>
              <a:rPr lang="en-US" dirty="0"/>
              <a:t>“Play gives children a chance to practice what they are learning.”</a:t>
            </a:r>
          </a:p>
          <a:p>
            <a:endParaRPr lang="en-US" dirty="0"/>
          </a:p>
        </p:txBody>
      </p:sp>
      <p:sp>
        <p:nvSpPr>
          <p:cNvPr id="4" name="Slide Number Placeholder 3"/>
          <p:cNvSpPr>
            <a:spLocks noGrp="1"/>
          </p:cNvSpPr>
          <p:nvPr>
            <p:ph type="sldNum" sz="quarter" idx="5"/>
          </p:nvPr>
        </p:nvSpPr>
        <p:spPr/>
        <p:txBody>
          <a:bodyPr/>
          <a:lstStyle/>
          <a:p>
            <a:fld id="{8AA4209B-89D6-4EB5-8836-5C118FD80A60}" type="slidenum">
              <a:rPr lang="en-US" smtClean="0"/>
              <a:pPr/>
              <a:t>9</a:t>
            </a:fld>
            <a:endParaRPr lang="en-US" dirty="0"/>
          </a:p>
        </p:txBody>
      </p:sp>
    </p:spTree>
    <p:extLst>
      <p:ext uri="{BB962C8B-B14F-4D97-AF65-F5344CB8AC3E}">
        <p14:creationId xmlns:p14="http://schemas.microsoft.com/office/powerpoint/2010/main" val="876476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This slide introduces the four social-emotional skills covered in the content.</a:t>
            </a:r>
            <a:b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br>
            <a:endPar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r>
              <a:rPr lang="en-US" dirty="0"/>
              <a:t>Social-emotional skills are the skills that help us understand who we are, what we are feeling and what to expect when interacting with others. These skills are used in our interactions with the world and </a:t>
            </a:r>
            <a:r>
              <a:rPr lang="en-US" b="0" dirty="0"/>
              <a:t>others. Social-emotional skills are also known as social skills, soft skills, and key life skills. These are the skills that help children and adults interact with others and build connections.</a:t>
            </a:r>
          </a:p>
          <a:p>
            <a:endParaRPr lang="en-US" b="1" dirty="0"/>
          </a:p>
          <a:p>
            <a:r>
              <a:rPr lang="en-US" b="1" dirty="0"/>
              <a:t>The development of these skills begins at birth and continues throughout the lifespan. </a:t>
            </a:r>
          </a:p>
          <a:p>
            <a:r>
              <a:rPr lang="en-US" b="0" dirty="0"/>
              <a:t>Babies start learning these skills as they interact with families and caregivers, observe caregivers' responses in situations.</a:t>
            </a:r>
          </a:p>
          <a:p>
            <a:r>
              <a:rPr lang="en-US" b="0" dirty="0"/>
              <a:t>Toddlers and Preschoolers continue skill growth as they interpret their experiences and begin to understand what others are feeling. </a:t>
            </a:r>
          </a:p>
          <a:p>
            <a:r>
              <a:rPr lang="en-US" b="0" dirty="0"/>
              <a:t>During the preschool years, children develop more emotions and begin to use language to communicate their feelings.  </a:t>
            </a:r>
          </a:p>
          <a:p>
            <a:endParaRPr lang="en-US" b="0" dirty="0"/>
          </a:p>
          <a:p>
            <a:r>
              <a:rPr lang="en-US" b="0" dirty="0"/>
              <a:t>Social-emotional skill growth in early childhood lays a foundation for future growth. Children who don’t become proficient at social-emotional skills can display challenging behavior. These challenging behavior can impact learning. Early care and education settings are rich settings to teach social-emotional skills and for children to practice skills with their peers.</a:t>
            </a:r>
          </a:p>
          <a:p>
            <a:endParaRPr lang="en-US" dirty="0"/>
          </a:p>
          <a:p>
            <a:r>
              <a:rPr lang="en-US" dirty="0"/>
              <a:t>The National Center for Pyramid Model Innovations (https://challengingbehavior.org/) categorizes the social- emotional skills developing in early childhood into four categories. </a:t>
            </a:r>
          </a:p>
          <a:p>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Emotional literacy </a:t>
            </a:r>
            <a:r>
              <a:rPr lang="en-US" dirty="0"/>
              <a:t>is the ability to identify, understand and express emotions in a safe and healthy way.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1" dirty="0"/>
              <a:t>Friendship skills- </a:t>
            </a:r>
            <a:r>
              <a:rPr lang="en-US" b="0" dirty="0"/>
              <a:t>Children with friendship skills demonstrate several behaviors including include organizing play (let’s play with the ball-we can kick it back and forth), sharing, assisting others (helping a peer balance on a log) and complimenting others. Having friendship skills allows</a:t>
            </a:r>
            <a:r>
              <a:rPr lang="en-US" dirty="0"/>
              <a:t> opportunities to practice other social skills including cooperation and resolving conflicts. </a:t>
            </a:r>
          </a:p>
          <a:p>
            <a:endParaRPr lang="en-US" b="1" dirty="0"/>
          </a:p>
          <a:p>
            <a:r>
              <a:rPr lang="en-US" b="1" dirty="0"/>
              <a:t>Problem solving skills </a:t>
            </a:r>
            <a:r>
              <a:rPr lang="en-US" dirty="0"/>
              <a:t>include the steps to overcoming challenges such as recognizing the problem, thinking about solutions and past experiences with similar situations, and asking for help.</a:t>
            </a:r>
          </a:p>
          <a:p>
            <a:endParaRPr lang="en-US" b="1" dirty="0"/>
          </a:p>
          <a:p>
            <a:r>
              <a:rPr lang="en-US" b="1" dirty="0"/>
              <a:t>Behavior regulation </a:t>
            </a:r>
            <a:r>
              <a:rPr lang="en-US" dirty="0"/>
              <a:t>is the use of executive function skills. In early children this involves impulse control, paying attention, and applying information learned (for example remembering directions).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Let’s consider each of these four skills individually and how active play can afford opportunities to practice each skill. We will start with Emotional Literacy Skills.</a:t>
            </a:r>
          </a:p>
          <a:p>
            <a:endParaRPr lang="en-US" dirty="0"/>
          </a:p>
          <a:p>
            <a:endParaRPr lang="en-US" dirty="0"/>
          </a:p>
        </p:txBody>
      </p:sp>
      <p:sp>
        <p:nvSpPr>
          <p:cNvPr id="4" name="Slide Number Placeholder 3"/>
          <p:cNvSpPr>
            <a:spLocks noGrp="1"/>
          </p:cNvSpPr>
          <p:nvPr>
            <p:ph type="sldNum" sz="quarter" idx="5"/>
          </p:nvPr>
        </p:nvSpPr>
        <p:spPr/>
        <p:txBody>
          <a:bodyPr/>
          <a:lstStyle/>
          <a:p>
            <a:fld id="{D2444948-B61C-4F14-A6C7-F7CF04934D97}" type="slidenum">
              <a:rPr lang="en-US" smtClean="0"/>
              <a:t>10</a:t>
            </a:fld>
            <a:endParaRPr lang="en-US" dirty="0"/>
          </a:p>
        </p:txBody>
      </p:sp>
    </p:spTree>
    <p:extLst>
      <p:ext uri="{BB962C8B-B14F-4D97-AF65-F5344CB8AC3E}">
        <p14:creationId xmlns:p14="http://schemas.microsoft.com/office/powerpoint/2010/main" val="2369633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r>
              <a:rPr lang="en-US" b="1" i="0" dirty="0"/>
              <a:t>Emotional literacy </a:t>
            </a:r>
            <a:r>
              <a:rPr lang="en-US" i="0" dirty="0"/>
              <a:t>is the ability to identify, understand and express emotions in a safe and healthy way. </a:t>
            </a:r>
            <a:r>
              <a:rPr lang="en-US" dirty="0"/>
              <a:t>Child care settings can support children by helping them develop a vocabulary to label feelings and learn to appropriately express feelings. </a:t>
            </a:r>
          </a:p>
          <a:p>
            <a:r>
              <a:rPr lang="en-US" i="0" dirty="0"/>
              <a:t>Emotional literacy involves the skills listed on the slide.</a:t>
            </a:r>
          </a:p>
          <a:p>
            <a:endParaRPr lang="en-US" i="0" dirty="0"/>
          </a:p>
          <a:p>
            <a:pPr marL="685800" lvl="1" indent="-228600">
              <a:buFont typeface="+mj-lt"/>
              <a:buAutoNum type="arabicPeriod"/>
            </a:pPr>
            <a:r>
              <a:rPr lang="en-US" i="0" dirty="0"/>
              <a:t>Recognizing emotions in self</a:t>
            </a:r>
          </a:p>
          <a:p>
            <a:pPr marL="685800" lvl="1" indent="-228600">
              <a:buFont typeface="+mj-lt"/>
              <a:buAutoNum type="arabicPeriod"/>
            </a:pPr>
            <a:r>
              <a:rPr lang="en-US" i="0" dirty="0"/>
              <a:t>Labeling the emotions and understanding their cause</a:t>
            </a:r>
          </a:p>
          <a:p>
            <a:pPr marL="685800" lvl="1" indent="-228600">
              <a:buFont typeface="+mj-lt"/>
              <a:buAutoNum type="arabicPeriod"/>
            </a:pPr>
            <a:r>
              <a:rPr lang="en-US" i="0" dirty="0"/>
              <a:t>Expressing emotions</a:t>
            </a:r>
          </a:p>
          <a:p>
            <a:pPr marL="685800" lvl="1" indent="-228600">
              <a:buFont typeface="+mj-lt"/>
              <a:buAutoNum type="arabicPeriod"/>
            </a:pPr>
            <a:r>
              <a:rPr lang="en-US" i="0" dirty="0"/>
              <a:t>Regulating emotions</a:t>
            </a:r>
          </a:p>
          <a:p>
            <a:pPr marL="685800" lvl="1" indent="-228600">
              <a:buFont typeface="+mj-lt"/>
              <a:buAutoNum type="arabicPeriod"/>
            </a:pPr>
            <a:r>
              <a:rPr lang="en-US" i="0" dirty="0"/>
              <a:t>And lastly recognizing emotions of others.</a:t>
            </a:r>
          </a:p>
          <a:p>
            <a:pPr marL="0" indent="0">
              <a:buFont typeface="+mj-lt"/>
              <a:buNone/>
            </a:pPr>
            <a:r>
              <a:rPr lang="en-US" i="0" dirty="0"/>
              <a:t>As children learn to recognize emotions of others they begin practicing empathy.  Empathy can be seen in children as young as 3 years but may not be consistently displayed. We continue to refine our emotional literacy skills throughout our lives. Helping children develop a vocabulary to label feelings and learn to appropriately express feelings while in child care settings lays a strong foundation for emotional literacy. </a:t>
            </a:r>
          </a:p>
          <a:p>
            <a:endParaRPr lang="en-US" i="0" dirty="0"/>
          </a:p>
          <a:p>
            <a:r>
              <a:rPr lang="en-US" dirty="0"/>
              <a:t>Let’s take a moment to consider our personal emotional literacy skills. The picture on the screen is of a traffic.. What are your processes for handling emotions in this situation. </a:t>
            </a:r>
          </a:p>
          <a:p>
            <a:r>
              <a:rPr lang="en-US" dirty="0"/>
              <a:t>	</a:t>
            </a:r>
            <a:r>
              <a:rPr lang="en-US" b="1" dirty="0"/>
              <a:t>What emotions might you feel here?   </a:t>
            </a:r>
          </a:p>
          <a:p>
            <a:r>
              <a:rPr lang="en-US" b="1" dirty="0"/>
              <a:t>	</a:t>
            </a:r>
            <a:r>
              <a:rPr lang="en-US" dirty="0"/>
              <a:t>Maybe you feel </a:t>
            </a:r>
            <a:r>
              <a:rPr lang="en-US" u="sng" dirty="0"/>
              <a:t>anxiety </a:t>
            </a:r>
            <a:r>
              <a:rPr lang="en-US" dirty="0"/>
              <a:t>at being late, </a:t>
            </a:r>
            <a:r>
              <a:rPr lang="en-US" u="sng" dirty="0"/>
              <a:t>frustration</a:t>
            </a:r>
            <a:r>
              <a:rPr lang="en-US" dirty="0"/>
              <a:t> you were not notified of construction, </a:t>
            </a:r>
            <a:r>
              <a:rPr lang="en-US" u="sng" dirty="0"/>
              <a:t>worry or concern </a:t>
            </a:r>
            <a:r>
              <a:rPr lang="en-US" dirty="0"/>
              <a:t>over those involved in a possible collision, </a:t>
            </a:r>
            <a:r>
              <a:rPr lang="en-US" u="sng" dirty="0"/>
              <a:t>anger</a:t>
            </a:r>
            <a:r>
              <a:rPr lang="en-US" dirty="0"/>
              <a:t> and how other drivers are navigating in the stall, maybe you feel </a:t>
            </a:r>
            <a:r>
              <a:rPr lang="en-US" u="sng" dirty="0"/>
              <a:t>peaceful</a:t>
            </a:r>
            <a:r>
              <a:rPr lang="en-US" dirty="0"/>
              <a:t> that you have a few moments to yourself to sit and relax.</a:t>
            </a:r>
          </a:p>
          <a:p>
            <a:r>
              <a:rPr lang="en-US" dirty="0"/>
              <a:t>	</a:t>
            </a:r>
            <a:r>
              <a:rPr lang="en-US" b="1" dirty="0"/>
              <a:t>How do you recognize these feelings and label them? </a:t>
            </a:r>
          </a:p>
          <a:p>
            <a:r>
              <a:rPr lang="en-US" b="1" dirty="0"/>
              <a:t>	</a:t>
            </a:r>
            <a:r>
              <a:rPr lang="en-US" dirty="0"/>
              <a:t>Do you sense tension in your shoulders, notice an increased heart rate? Do you reflect on the events that are connected to your emotions and physical sensations?</a:t>
            </a:r>
          </a:p>
          <a:p>
            <a:r>
              <a:rPr lang="en-US" dirty="0"/>
              <a:t>	</a:t>
            </a:r>
            <a:r>
              <a:rPr lang="en-US" b="1" dirty="0"/>
              <a:t>What regulation strategies do you use?</a:t>
            </a:r>
          </a:p>
          <a:p>
            <a:r>
              <a:rPr lang="en-US" dirty="0"/>
              <a:t>		Deep breathing (focusing on the sensations of breathing or an exercise such as box breathing)</a:t>
            </a:r>
          </a:p>
          <a:p>
            <a:r>
              <a:rPr lang="en-US" dirty="0"/>
              <a:t>		Self-talk (I can’t control this situation, but I will get through this)</a:t>
            </a:r>
          </a:p>
          <a:p>
            <a:r>
              <a:rPr lang="en-US" dirty="0"/>
              <a:t>		Reflection and Perspective taking (That driver appears to be having a bad day, I should give them some space)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As caregivers the ways we talk with children and help them learn to label and process emotions builds emotional literacy.</a:t>
            </a: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7975261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strategy to build social-emotional skills in children is through co-regulation. Co-regulation is t</a:t>
            </a:r>
            <a:r>
              <a:rPr lang="en-US" sz="1200" b="0" i="0" dirty="0">
                <a:effectLst/>
              </a:rPr>
              <a:t>he process through which children develop the ability to soothe and manage emotions and sensations through connection with nurturing and reliable caregivers. Co-regulation occurs with caregivers who are attuned to the child’s cues and respond consistently to cues.</a:t>
            </a:r>
          </a:p>
          <a:p>
            <a:endParaRPr lang="en-US" dirty="0"/>
          </a:p>
          <a:p>
            <a:r>
              <a:rPr lang="en-US" dirty="0"/>
              <a:t>Co-regulation involves</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Warm responses</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Calming presence and voice</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Verbal acknowledgement of emotion</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Modeling of behaviors</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A structured safe setting (emotionally and physically)</a:t>
            </a:r>
          </a:p>
          <a:p>
            <a:endParaRPr lang="en-US" dirty="0"/>
          </a:p>
          <a:p>
            <a:r>
              <a:rPr lang="en-US" dirty="0"/>
              <a:t>In infants coregulation can look like the caregiver picking up a fussy child, cuddling and calming them with a soothing voice. The adult is providing calm responses to their distress and helping the child to regulate. Adults may talk with the child, oh your diaper is wet, that is uncomfortable and may be making you unhappy. Let’s put a fresh diaper on and see if that helps you feel better. </a:t>
            </a:r>
          </a:p>
          <a:p>
            <a:r>
              <a:rPr lang="en-US" dirty="0"/>
              <a:t>In toddlers' co-regulation can involve changing activities-from active play to calmer activities and helping the child adjust to changes in the tempo. Caregivers provide cues such as changing tone of voice, providing transition cues or warning and encouraging children to identify emotions with words to label emotions.</a:t>
            </a:r>
          </a:p>
          <a:p>
            <a:r>
              <a:rPr lang="en-US" dirty="0"/>
              <a:t>In preschoolers' co-regulations continues with labeling emotions and learning to express and manage their emotions. Becoming proficient at emotional literacy skills requires practice, coaching and observing adult model the ability to self-regulate.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Coaching emotional skills can sound like a sports announcer. A caregiver can state what is observed, comment on how that might make the child feel, discuss ways to express the emotion and resolve the situation. Keep in mind that young children frequently mirror the emotions of caregivers. If caregivers are calm and even-keeled children become calm. </a:t>
            </a:r>
          </a:p>
          <a:p>
            <a:endParaRPr lang="en-US" b="0" i="0" dirty="0">
              <a:solidFill>
                <a:srgbClr val="000000"/>
              </a:solidFill>
              <a:effectLst/>
              <a:latin typeface="plusjakartasans"/>
            </a:endParaRPr>
          </a:p>
          <a:p>
            <a:r>
              <a:rPr lang="en-US" b="0" i="0" dirty="0">
                <a:solidFill>
                  <a:srgbClr val="000000"/>
                </a:solidFill>
                <a:effectLst/>
                <a:latin typeface="plusjakartasans"/>
              </a:rPr>
              <a:t>Photo by George Pak : https://www.pexels.com/photo/man-standing-by-a-woman-holding-their-crying-son-7984325/</a:t>
            </a:r>
            <a:endParaRPr lang="en-US" dirty="0"/>
          </a:p>
        </p:txBody>
      </p:sp>
      <p:sp>
        <p:nvSpPr>
          <p:cNvPr id="4" name="Slide Number Placeholder 3"/>
          <p:cNvSpPr>
            <a:spLocks noGrp="1"/>
          </p:cNvSpPr>
          <p:nvPr>
            <p:ph type="sldNum" sz="quarter" idx="5"/>
          </p:nvPr>
        </p:nvSpPr>
        <p:spPr/>
        <p:txBody>
          <a:bodyPr/>
          <a:lstStyle/>
          <a:p>
            <a:fld id="{8AA4209B-89D6-4EB5-8836-5C118FD80A60}" type="slidenum">
              <a:rPr lang="en-US" smtClean="0"/>
              <a:pPr/>
              <a:t>12</a:t>
            </a:fld>
            <a:endParaRPr lang="en-US" dirty="0"/>
          </a:p>
        </p:txBody>
      </p:sp>
    </p:spTree>
    <p:extLst>
      <p:ext uri="{BB962C8B-B14F-4D97-AF65-F5344CB8AC3E}">
        <p14:creationId xmlns:p14="http://schemas.microsoft.com/office/powerpoint/2010/main" val="656705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Verdana" panose="020B0604030504040204" pitchFamily="34" charset="0"/>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Active play, such as running in tag, is associated with many positive emotions such as laughing and smiling. Active play with peers offers</a:t>
            </a:r>
            <a:r>
              <a:rPr lang="en-US" sz="1200" dirty="0">
                <a:latin typeface="Verdana" panose="020B0604030504040204" pitchFamily="34" charset="0"/>
                <a:ea typeface="Verdana" panose="020B0604030504040204" pitchFamily="34" charset="0"/>
              </a:rPr>
              <a:t> children opportunities to experiences emotions and practice expressing and managing those emotions.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Providers can promote emotional literacy skills through active play.</a:t>
            </a:r>
          </a:p>
          <a:p>
            <a:pPr marL="285750" marR="0" lvl="0" indent="-28575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Plan fun experiences--</a:t>
            </a:r>
            <a:r>
              <a:rPr lang="en-US" sz="1200" dirty="0">
                <a:latin typeface="Verdana" panose="020B0604030504040204" pitchFamily="34" charset="0"/>
                <a:ea typeface="Verdana" panose="020B0604030504040204" pitchFamily="34" charset="0"/>
              </a:rPr>
              <a:t>Children will want to engage in activities that are fun. </a:t>
            </a:r>
            <a:endPar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Offer physical challenges--</a:t>
            </a:r>
            <a:r>
              <a:rPr lang="en-US" sz="1200" dirty="0">
                <a:latin typeface="Verdana" panose="020B0604030504040204" pitchFamily="34" charset="0"/>
                <a:ea typeface="Verdana" panose="020B0604030504040204" pitchFamily="34" charset="0"/>
              </a:rPr>
              <a:t>activities that offer a developmentally appropriate level of physical challenge-this provides opportunities for the child to test emotions such as frustration, and to practice perseverance. Succeeding at physical tasks and skills is a boost to self-esteem. Create new motor challenges through obstacle courses and introducing new active games. </a:t>
            </a:r>
            <a:endPar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Set up safe play spaces with boundaries and rules--c</a:t>
            </a: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mn-cs"/>
              </a:rPr>
              <a:t>aregivers should set up safe play spaces and settings that are supportive and promote success. </a:t>
            </a:r>
            <a:endPar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Read children’s cues and provide support. </a:t>
            </a:r>
            <a:r>
              <a:rPr lang="en-US" sz="1200" dirty="0">
                <a:latin typeface="Verdana" panose="020B0604030504040204" pitchFamily="34" charset="0"/>
                <a:ea typeface="Verdana" panose="020B0604030504040204" pitchFamily="34" charset="0"/>
              </a:rPr>
              <a:t>Cues can be facial expressions, tone of vices, and body language. Coaching and feedback from nurturing adults can help children develop skills. For example: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Verdana" panose="020B0604030504040204" pitchFamily="34" charset="0"/>
                <a:ea typeface="Verdana" panose="020B0604030504040204" pitchFamily="34" charset="0"/>
              </a:rPr>
              <a:t>I see your arms crossed and an expression on your face. I cross my arms when I am angry.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Verdana" panose="020B0604030504040204" pitchFamily="34" charset="0"/>
                <a:ea typeface="Verdana" panose="020B0604030504040204" pitchFamily="34" charset="0"/>
              </a:rPr>
              <a:t>What are you feeling?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Verdana" panose="020B0604030504040204" pitchFamily="34" charset="0"/>
                <a:ea typeface="Verdana" panose="020B0604030504040204" pitchFamily="34" charset="0"/>
              </a:rPr>
              <a:t>What happened to make you feel this way?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Verdana" panose="020B0604030504040204" pitchFamily="34" charset="0"/>
                <a:ea typeface="Verdana" panose="020B0604030504040204" pitchFamily="34" charset="0"/>
              </a:rPr>
              <a:t>Empathizing and helping the child understand the emotion and identify a safe and appropriate way to express the emotion.</a:t>
            </a:r>
            <a:endPar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endParaRPr>
          </a:p>
          <a:p>
            <a:pPr marL="285750" marR="0" lvl="0" indent="-28575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Model expression of emotions </a:t>
            </a:r>
          </a:p>
          <a:p>
            <a:endParaRPr lang="en-US" sz="1200" dirty="0">
              <a:latin typeface="Verdana" panose="020B0604030504040204" pitchFamily="34" charset="0"/>
              <a:ea typeface="Verdana" panose="020B0604030504040204" pitchFamily="34" charset="0"/>
            </a:endParaRPr>
          </a:p>
          <a:p>
            <a:r>
              <a:rPr lang="en-US" sz="1200" b="1" dirty="0">
                <a:latin typeface="Verdana" panose="020B0604030504040204" pitchFamily="34" charset="0"/>
                <a:ea typeface="Verdana" panose="020B0604030504040204" pitchFamily="34" charset="0"/>
              </a:rPr>
              <a:t>More information on Emotional Literacy Skills:</a:t>
            </a:r>
          </a:p>
          <a:p>
            <a:r>
              <a:rPr lang="en-US" sz="1200" dirty="0">
                <a:latin typeface="Verdana" panose="020B0604030504040204" pitchFamily="34" charset="0"/>
                <a:ea typeface="Verdana" panose="020B0604030504040204" pitchFamily="34" charset="0"/>
              </a:rPr>
              <a:t>https://www.easternct.edu/center-for-early-childhood-education/about-us/publications-documents/moving-with-feeling.pdf</a:t>
            </a:r>
          </a:p>
          <a:p>
            <a:endParaRPr lang="en-US" sz="1200" dirty="0">
              <a:latin typeface="Verdana" panose="020B0604030504040204" pitchFamily="34" charset="0"/>
              <a:ea typeface="Verdana" panose="020B0604030504040204" pitchFamily="34" charset="0"/>
            </a:endParaRPr>
          </a:p>
          <a:p>
            <a:r>
              <a:rPr lang="en-US" sz="1200" b="0" i="0" dirty="0">
                <a:solidFill>
                  <a:srgbClr val="000000"/>
                </a:solidFill>
                <a:effectLst/>
                <a:latin typeface="Verdana" panose="020B0604030504040204" pitchFamily="34" charset="0"/>
                <a:ea typeface="Verdana" panose="020B0604030504040204" pitchFamily="34" charset="0"/>
              </a:rPr>
              <a:t>Photo by Monstera Production: https://www.pexels.com/photo/upset-black-girl-in-studio-7114749/</a:t>
            </a:r>
            <a:endParaRPr lang="en-US" sz="1200" dirty="0">
              <a:latin typeface="Verdana" panose="020B0604030504040204" pitchFamily="34" charset="0"/>
              <a:ea typeface="Verdana" panose="020B0604030504040204" pitchFamily="34" charset="0"/>
            </a:endParaRPr>
          </a:p>
          <a:p>
            <a:endParaRPr lang="en-US" dirty="0"/>
          </a:p>
        </p:txBody>
      </p:sp>
      <p:sp>
        <p:nvSpPr>
          <p:cNvPr id="4" name="Slide Number Placeholder 3"/>
          <p:cNvSpPr>
            <a:spLocks noGrp="1"/>
          </p:cNvSpPr>
          <p:nvPr>
            <p:ph type="sldNum" sz="quarter" idx="5"/>
          </p:nvPr>
        </p:nvSpPr>
        <p:spPr/>
        <p:txBody>
          <a:bodyPr/>
          <a:lstStyle/>
          <a:p>
            <a:fld id="{8AA4209B-89D6-4EB5-8836-5C118FD80A60}" type="slidenum">
              <a:rPr lang="en-US" smtClean="0"/>
              <a:pPr/>
              <a:t>13</a:t>
            </a:fld>
            <a:endParaRPr lang="en-US" dirty="0"/>
          </a:p>
        </p:txBody>
      </p:sp>
    </p:spTree>
    <p:extLst>
      <p:ext uri="{BB962C8B-B14F-4D97-AF65-F5344CB8AC3E}">
        <p14:creationId xmlns:p14="http://schemas.microsoft.com/office/powerpoint/2010/main" val="4263437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This is a physical activity break for your participants. </a:t>
            </a:r>
            <a:r>
              <a:rPr lang="en-US" dirty="0"/>
              <a:t>https://www.youtube.com/watch?v=29DQJWGwEnY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(3:16)</a:t>
            </a:r>
            <a:b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br>
            <a:endPar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This brain break is Silly to Calm by Bari Koral. Bari is singer songwriter and yoga instructor who has released several albums for children. She has many videos available on YouTube. Please stand or remain sitting and participate as you are able.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Debrief the activity by discussing how the song might be used in the programs they work in?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1703776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Friendship skills are the next social-emotional skill we will discuss.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b="0" dirty="0">
                <a:solidFill>
                  <a:srgbClr val="000000"/>
                </a:solidFill>
              </a:rPr>
              <a:t>Children with friendship skills demonstrate several behaviors including include organizing play (let’s play with the ball-we can kick it back and forth), sharing, and assisting others (helping a peer balance on a log). Having friendship skills allows</a:t>
            </a:r>
            <a:r>
              <a:rPr lang="en-US" dirty="0">
                <a:solidFill>
                  <a:srgbClr val="000000"/>
                </a:solidFill>
              </a:rPr>
              <a:t> opportunities to practice other social skills including cooperation and resolving conflicts. </a:t>
            </a:r>
          </a:p>
          <a:p>
            <a:endParaRPr lang="en-US" b="1" dirty="0">
              <a:solidFill>
                <a:srgbClr val="000000"/>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38871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r>
              <a:rPr lang="en-US" dirty="0"/>
              <a:t>Active play like all play gives children space to practice social skills. For play to continue in a fun way – each child must follow rules, control their impulses and be nice to the others engaged in the play.</a:t>
            </a:r>
          </a:p>
          <a:p>
            <a:pPr marL="0" indent="0">
              <a:spcBef>
                <a:spcPts val="600"/>
              </a:spcBef>
              <a:buClr>
                <a:schemeClr val="tx2"/>
              </a:buClr>
              <a:buFont typeface="Arial" panose="020B0604020202020204" pitchFamily="34" charset="0"/>
              <a:buNone/>
            </a:pPr>
            <a:r>
              <a:rPr lang="en-US" dirty="0"/>
              <a:t>The slide lists 5 friendship skills that are emerging in early childhood. </a:t>
            </a:r>
          </a:p>
          <a:p>
            <a:pPr marL="171450" indent="-171450">
              <a:spcBef>
                <a:spcPts val="600"/>
              </a:spcBef>
              <a:buClr>
                <a:schemeClr val="tx2"/>
              </a:buClr>
              <a:buFont typeface="Arial" panose="020B0604020202020204" pitchFamily="34" charset="0"/>
              <a:buChar char="•"/>
            </a:pPr>
            <a:r>
              <a:rPr lang="en-US" sz="1200" dirty="0"/>
              <a:t>Organizing play</a:t>
            </a:r>
          </a:p>
          <a:p>
            <a:pPr marL="171450" indent="-171450">
              <a:spcBef>
                <a:spcPts val="600"/>
              </a:spcBef>
              <a:buClr>
                <a:schemeClr val="tx2"/>
              </a:buClr>
              <a:buFont typeface="Arial" panose="020B0604020202020204" pitchFamily="34" charset="0"/>
              <a:buChar char="•"/>
            </a:pPr>
            <a:r>
              <a:rPr lang="en-US" sz="1200" dirty="0"/>
              <a:t>Sharing and taking turns</a:t>
            </a:r>
          </a:p>
          <a:p>
            <a:pPr marL="171450" indent="-171450">
              <a:spcBef>
                <a:spcPts val="600"/>
              </a:spcBef>
              <a:buClr>
                <a:schemeClr val="tx2"/>
              </a:buClr>
              <a:buFont typeface="Arial" panose="020B0604020202020204" pitchFamily="34" charset="0"/>
              <a:buChar char="•"/>
            </a:pPr>
            <a:r>
              <a:rPr lang="en-US" sz="1200" dirty="0"/>
              <a:t>Cooperating</a:t>
            </a:r>
          </a:p>
          <a:p>
            <a:pPr marL="171450" indent="-171450">
              <a:spcBef>
                <a:spcPts val="600"/>
              </a:spcBef>
              <a:buClr>
                <a:schemeClr val="tx2"/>
              </a:buClr>
              <a:buFont typeface="Arial" panose="020B0604020202020204" pitchFamily="34" charset="0"/>
              <a:buChar char="•"/>
            </a:pPr>
            <a:r>
              <a:rPr lang="en-US" sz="1200" dirty="0"/>
              <a:t>Negotiating</a:t>
            </a:r>
          </a:p>
          <a:p>
            <a:pPr marL="171450" indent="-171450">
              <a:spcBef>
                <a:spcPts val="600"/>
              </a:spcBef>
              <a:buClr>
                <a:schemeClr val="tx2"/>
              </a:buClr>
              <a:buFont typeface="Arial" panose="020B0604020202020204" pitchFamily="34" charset="0"/>
              <a:buChar char="•"/>
            </a:pPr>
            <a:r>
              <a:rPr lang="en-US" sz="1200" dirty="0"/>
              <a:t>Helping others</a:t>
            </a:r>
          </a:p>
          <a:p>
            <a:r>
              <a:rPr lang="en-US" dirty="0"/>
              <a:t>Consider the two children playing in the foreground of this picture in the dirt. They appear to be digging and moving earth with trucks they are pushing. </a:t>
            </a:r>
          </a:p>
          <a:p>
            <a:r>
              <a:rPr lang="en-US" b="1" dirty="0"/>
              <a:t>What friendship skills can you imagine them practicing while playing?</a:t>
            </a:r>
          </a:p>
          <a:p>
            <a:endParaRPr lang="en-US" i="1" dirty="0"/>
          </a:p>
          <a:p>
            <a:r>
              <a:rPr lang="en-US" i="1" dirty="0"/>
              <a:t>Possible responses include:</a:t>
            </a:r>
          </a:p>
          <a:p>
            <a:pPr marL="171450" indent="-171450">
              <a:buFont typeface="Arial" panose="020B0604020202020204" pitchFamily="34" charset="0"/>
              <a:buChar char="•"/>
            </a:pPr>
            <a:r>
              <a:rPr lang="en-US" dirty="0"/>
              <a:t>Coordinating and organizing play-discussing roles, rules and sequence of play</a:t>
            </a:r>
          </a:p>
          <a:p>
            <a:pPr marL="171450" indent="-171450">
              <a:buFont typeface="Arial" panose="020B0604020202020204" pitchFamily="34" charset="0"/>
              <a:buChar char="•"/>
            </a:pPr>
            <a:r>
              <a:rPr lang="en-US" dirty="0"/>
              <a:t>Negotiating to reach agreement</a:t>
            </a:r>
          </a:p>
          <a:p>
            <a:pPr marL="171450" indent="-171450">
              <a:buFont typeface="Arial" panose="020B0604020202020204" pitchFamily="34" charset="0"/>
              <a:buChar char="•"/>
            </a:pPr>
            <a:r>
              <a:rPr lang="en-US" dirty="0"/>
              <a:t>Working toward a common goal</a:t>
            </a:r>
          </a:p>
          <a:p>
            <a:pPr marL="171450" indent="-171450">
              <a:buFont typeface="Arial" panose="020B0604020202020204" pitchFamily="34" charset="0"/>
              <a:buChar char="•"/>
            </a:pPr>
            <a:r>
              <a:rPr lang="en-US" dirty="0"/>
              <a:t>Practicing Communication skills</a:t>
            </a:r>
          </a:p>
          <a:p>
            <a:pPr marL="171450" indent="-171450">
              <a:buFont typeface="Arial" panose="020B0604020202020204" pitchFamily="34" charset="0"/>
              <a:buChar char="•"/>
            </a:pPr>
            <a:r>
              <a:rPr lang="en-US" dirty="0"/>
              <a:t>Resolving conflict</a:t>
            </a:r>
          </a:p>
          <a:p>
            <a:endParaRPr lang="en-US" dirty="0"/>
          </a:p>
          <a:p>
            <a:r>
              <a:rPr lang="en-US" i="1" dirty="0"/>
              <a:t>More information at You’ve Got to have Friends- Gail E. Joseph, Ph.D. &amp; Phillip S. Strain, Ph.D. Center on Evidence Based Practices for Early Learning University of Colorado at Denver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40824683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Caregivers can incorporate non-competitive games and activities that involve peer interactions. These type of adult-led or structured activities and allow children to practice friendship skills. Non-competitive games give all children the chance to practice skills and play as long as they are enjoying the activity. As providers, we want play to be fun and being eliminated from a game is not fun for a child.  </a:t>
            </a:r>
          </a:p>
          <a:p>
            <a:r>
              <a:rPr lang="en-US" dirty="0">
                <a:solidFill>
                  <a:srgbClr val="000000"/>
                </a:solidFill>
              </a:rPr>
              <a:t>One active game that promotes friendship skills is musical hula hoops, a non-elimination game where children play and move together. </a:t>
            </a:r>
          </a:p>
          <a:p>
            <a:endParaRPr lang="en-US" dirty="0">
              <a:solidFill>
                <a:srgbClr val="000000"/>
              </a:solidFill>
            </a:endParaRPr>
          </a:p>
          <a:p>
            <a:r>
              <a:rPr lang="en-US" dirty="0">
                <a:solidFill>
                  <a:srgbClr val="000000"/>
                </a:solidFill>
              </a:rPr>
              <a:t>Supplies needed for this game are hula hoops and music. </a:t>
            </a:r>
          </a:p>
          <a:p>
            <a:r>
              <a:rPr lang="en-US" dirty="0">
                <a:solidFill>
                  <a:srgbClr val="000000"/>
                </a:solidFill>
              </a:rPr>
              <a:t>The game can be played indoors or outdoors.</a:t>
            </a:r>
          </a:p>
          <a:p>
            <a:r>
              <a:rPr lang="en-US" dirty="0">
                <a:solidFill>
                  <a:srgbClr val="000000"/>
                </a:solidFill>
              </a:rPr>
              <a:t>Hula hoops are placed on the ground. If supplies support this, start with one hoop per child. If you have more children than hula hoops, this game can also be started without a hoop for each child. Children are instructed to listen to the music and move around the area. When the music stops, the children quickly move to stand inside a hula hoop. They can do this in small groups. Each time the music starts, or every so often, a hoop is removed. You can instruct them to move in different ways such as on tip toes, hopping like a bunny, or walking like a crab. As the number of hoops decrease children can stand with one foot in the hoop. Since this is not competitive, it prompts children to work together to achieve the task of getting in a hoop when the music stops. </a:t>
            </a:r>
          </a:p>
          <a:p>
            <a:endParaRPr lang="en-US" dirty="0">
              <a:solidFill>
                <a:srgbClr val="000000"/>
              </a:solidFill>
            </a:endParaRPr>
          </a:p>
          <a:p>
            <a:r>
              <a:rPr lang="en-US" dirty="0">
                <a:solidFill>
                  <a:srgbClr val="000000"/>
                </a:solidFill>
              </a:rPr>
              <a:t>What other ways might musical hoops promotes friendship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b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The PALS curriculum shared information on the Online Physical Education Network (OPEN) early childhood curriculum. https://openphysed.org/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This free curriculum resource promotes movement exploration for children 3-5. </a:t>
            </a:r>
          </a:p>
          <a:p>
            <a:r>
              <a:rPr lang="en-US" dirty="0">
                <a:solidFill>
                  <a:srgbClr val="000000"/>
                </a:solidFill>
              </a:rPr>
              <a:t>A short video from OPEN demonstrates a trainer instructing caregivers on musical hula hoops. This may be useful for trainers to view as they prepare for the micro training.</a:t>
            </a:r>
          </a:p>
          <a:p>
            <a:r>
              <a:rPr lang="en-US" dirty="0">
                <a:solidFill>
                  <a:srgbClr val="000000"/>
                </a:solidFill>
              </a:rPr>
              <a:t>https://www.google.com/search?sca_esv=7dcd546513c970a8&amp;rlz=1C1GCEA_enUS1076US1076&amp;tbm=vid&amp;sxsrf=ADLYWII5QqPCfDcmqQ5jhzv8Z_AiTVtoEA:1715722000786&amp;q=musical+hula+hoops&amp;sa=X&amp;ved=2ahUKEwi2mI_Dio6GAxUcv4kEHRZPA94Q8ccDegQIFBAH&amp;biw=1366&amp;bih=607&amp;dpr=1#</a:t>
            </a:r>
          </a:p>
          <a:p>
            <a:endParaRPr lang="en-US" dirty="0">
              <a:solidFill>
                <a:srgbClr val="000000"/>
              </a:solidFill>
            </a:endParaRPr>
          </a:p>
        </p:txBody>
      </p:sp>
      <p:sp>
        <p:nvSpPr>
          <p:cNvPr id="4" name="Slide Number Placeholder 3"/>
          <p:cNvSpPr>
            <a:spLocks noGrp="1"/>
          </p:cNvSpPr>
          <p:nvPr>
            <p:ph type="sldNum" sz="quarter" idx="5"/>
          </p:nvPr>
        </p:nvSpPr>
        <p:spPr/>
        <p:txBody>
          <a:bodyPr/>
          <a:lstStyle/>
          <a:p>
            <a:fld id="{8AA4209B-89D6-4EB5-8836-5C118FD80A60}" type="slidenum">
              <a:rPr lang="en-US" smtClean="0"/>
              <a:pPr/>
              <a:t>17</a:t>
            </a:fld>
            <a:endParaRPr lang="en-US" dirty="0"/>
          </a:p>
        </p:txBody>
      </p:sp>
    </p:spTree>
    <p:extLst>
      <p:ext uri="{BB962C8B-B14F-4D97-AF65-F5344CB8AC3E}">
        <p14:creationId xmlns:p14="http://schemas.microsoft.com/office/powerpoint/2010/main" val="3907620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Another strategy caregivers can use to promote practice of friendship skills during active play is to provide equipment designed for cooperative play.</a:t>
            </a:r>
          </a:p>
          <a:p>
            <a:r>
              <a:rPr lang="en-US" dirty="0">
                <a:solidFill>
                  <a:srgbClr val="000000"/>
                </a:solidFill>
              </a:rPr>
              <a:t>Cooperative play is where children engage in activities together working towards a common goal. This type of play typically develops between the ages of 3 and 6. </a:t>
            </a:r>
          </a:p>
          <a:p>
            <a:endParaRPr lang="en-US"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The equipment listed supports active cooperative play. Loose parts such as sticks and small logs support creative play and allow children to be creative, encourage cooperation and communication. Portable play equipment that is easily accessible allows children to engage in play without a caregiver leading or directly play.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Caregivers may pair children to encourage cooperative play and join in play on the children’s terms role modeling friendship skills.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000000"/>
                </a:solidFill>
              </a:rPr>
              <a:t>What equipment and items are popular for cooperative play in your program?</a:t>
            </a:r>
          </a:p>
          <a:p>
            <a:endParaRPr lang="en-US" dirty="0">
              <a:solidFill>
                <a:srgbClr val="000000"/>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813084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Let’s discuss some of the strategies that support Friendship skills in active play.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Pairing children </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encourages them to interact and work together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Noncompetitive </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games encourage children to work together for success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Certain </a:t>
            </a:r>
            <a:r>
              <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equipment </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can inspire collaborative play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Praise</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or acknowledge from caregivers when children demonstrate friendship skills helps children recognize and understand the skill. “I see how you and Amy negotiated the space on the slide. That is using your friendship skills!”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Schedule</a:t>
            </a: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 free play</a:t>
            </a:r>
          </a:p>
        </p:txBody>
      </p:sp>
      <p:sp>
        <p:nvSpPr>
          <p:cNvPr id="4" name="Slide Number Placeholder 3"/>
          <p:cNvSpPr>
            <a:spLocks noGrp="1"/>
          </p:cNvSpPr>
          <p:nvPr>
            <p:ph type="sldNum" sz="quarter" idx="5"/>
          </p:nvPr>
        </p:nvSpPr>
        <p:spPr/>
        <p:txBody>
          <a:bodyPr/>
          <a:lstStyle/>
          <a:p>
            <a:fld id="{8AA4209B-89D6-4EB5-8836-5C118FD80A60}" type="slidenum">
              <a:rPr lang="en-US" smtClean="0"/>
              <a:pPr/>
              <a:t>19</a:t>
            </a:fld>
            <a:endParaRPr lang="en-US" dirty="0"/>
          </a:p>
        </p:txBody>
      </p:sp>
    </p:spTree>
    <p:extLst>
      <p:ext uri="{BB962C8B-B14F-4D97-AF65-F5344CB8AC3E}">
        <p14:creationId xmlns:p14="http://schemas.microsoft.com/office/powerpoint/2010/main" val="12660772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The third social-emotional skill we will discuss in relation to active play is problem solving.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210464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Problem solving skills include the steps to overcoming challenges such as recognizing the problem, thinking about solutions, evaluating possible solutions based on past experiences, and asking for help. </a:t>
            </a:r>
          </a:p>
          <a:p>
            <a:endParaRPr lang="en-US" b="0" i="0" dirty="0"/>
          </a:p>
          <a:p>
            <a:endParaRPr lang="en-US" b="1" i="0" dirty="0">
              <a:solidFill>
                <a:schemeClr val="tx1"/>
              </a:solidFill>
            </a:endParaRPr>
          </a:p>
          <a:p>
            <a:r>
              <a:rPr lang="en-US" b="1" i="0" dirty="0">
                <a:solidFill>
                  <a:schemeClr val="tx1"/>
                </a:solidFill>
              </a:rPr>
              <a:t>Trainer notes: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Encourage a large group discussion using the prompt “</a:t>
            </a:r>
            <a:r>
              <a:rPr lang="en-US" b="1" i="0" dirty="0"/>
              <a:t>What can the caregiver in this image of a playground of wheeled toys do to assist children with problem solving in this situation?”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Notice that several children are using different types of wheeled toys in a small space.</a:t>
            </a: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t>As the trainer, Consider providing one or two examples as a starting point.</a:t>
            </a:r>
          </a:p>
          <a:p>
            <a:pPr marL="171450" indent="-171450">
              <a:buFont typeface="Arial" panose="020B0604020202020204" pitchFamily="34" charset="0"/>
              <a:buChar char="•"/>
            </a:pPr>
            <a:r>
              <a:rPr lang="en-US" b="0" i="0" dirty="0"/>
              <a:t>Set up clear boundaries such as by using cones</a:t>
            </a:r>
          </a:p>
          <a:p>
            <a:pPr marL="171450" indent="-171450">
              <a:buFont typeface="Arial" panose="020B0604020202020204" pitchFamily="34" charset="0"/>
              <a:buChar char="•"/>
            </a:pPr>
            <a:r>
              <a:rPr lang="en-US" b="0" i="0" dirty="0"/>
              <a:t>Encouraging children to rid, in a similar direction-for example clockwise inside the boundaries to reduce blocks in the traffic flow </a:t>
            </a:r>
          </a:p>
          <a:p>
            <a:pPr marL="171450" indent="-171450">
              <a:buFont typeface="Arial" panose="020B0604020202020204" pitchFamily="34" charset="0"/>
              <a:buChar char="•"/>
            </a:pPr>
            <a:r>
              <a:rPr lang="en-US" b="0" i="0" dirty="0"/>
              <a:t>Verbally describe problems to help children identify problem solving steps</a:t>
            </a:r>
          </a:p>
          <a:p>
            <a:r>
              <a:rPr lang="en-US" b="0" i="0" dirty="0"/>
              <a:t>	It looks like we have a problem here-Ally and Jonah can’t move. </a:t>
            </a:r>
          </a:p>
          <a:p>
            <a:r>
              <a:rPr lang="en-US" b="0" i="0" dirty="0"/>
              <a:t>	How can we solve this problem?</a:t>
            </a:r>
          </a:p>
          <a:p>
            <a:r>
              <a:rPr lang="en-US" b="0" i="0" dirty="0"/>
              <a:t>	Remind children of boundaries/rules.</a:t>
            </a:r>
          </a:p>
          <a:p>
            <a:endParaRPr lang="en-US" b="0" i="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9010252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Verdana" panose="020B0604030504040204" pitchFamily="34" charset="0"/>
                <a:cs typeface="+mn-cs"/>
              </a:rPr>
              <a:t>Suggested Speaker Notes:</a:t>
            </a:r>
          </a:p>
          <a:p>
            <a:r>
              <a:rPr lang="en-US" sz="1200" dirty="0">
                <a:latin typeface="Verdana" panose="020B0604030504040204" pitchFamily="34" charset="0"/>
                <a:ea typeface="Verdana" panose="020B0604030504040204" pitchFamily="34" charset="0"/>
              </a:rPr>
              <a:t>Parachute play encourages children to work together to accomplish a task. Many group games with a parachute are cooperative and are non-competitive.</a:t>
            </a:r>
          </a:p>
          <a:p>
            <a:r>
              <a:rPr lang="en-US" sz="1200" dirty="0">
                <a:latin typeface="Verdana" panose="020B0604030504040204" pitchFamily="34" charset="0"/>
                <a:ea typeface="Verdana" panose="020B0604030504040204" pitchFamily="34" charset="0"/>
              </a:rPr>
              <a:t>Parachute play is great for gaining strength and skills in the arms, shoulders and hands. Large piece of fabric such as a tablecloth or sheet can be used for parachute play. Many vendors have parachutes around $30 that have handles for little hands. </a:t>
            </a:r>
          </a:p>
          <a:p>
            <a:endParaRPr lang="en-US" sz="1200" dirty="0">
              <a:latin typeface="Verdana" panose="020B0604030504040204" pitchFamily="34" charset="0"/>
              <a:ea typeface="Verdana" panose="020B0604030504040204" pitchFamily="34" charset="0"/>
            </a:endParaRPr>
          </a:p>
          <a:p>
            <a:r>
              <a:rPr lang="en-US" sz="1200" dirty="0">
                <a:latin typeface="Verdana" panose="020B0604030504040204" pitchFamily="34" charset="0"/>
                <a:ea typeface="Verdana" panose="020B0604030504040204" pitchFamily="34" charset="0"/>
              </a:rPr>
              <a:t>Games with parachutes are great for friendship skills and problem solving.</a:t>
            </a:r>
          </a:p>
          <a:p>
            <a:endParaRPr lang="en-US" sz="1200" dirty="0">
              <a:latin typeface="Verdana" panose="020B0604030504040204" pitchFamily="34" charset="0"/>
              <a:ea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Verdana" panose="020B0604030504040204" pitchFamily="34" charset="0"/>
                <a:cs typeface="+mn-cs"/>
              </a:rPr>
              <a:t>Trainer Notes:</a:t>
            </a:r>
          </a:p>
          <a:p>
            <a:pPr marL="0" indent="0">
              <a:spcBef>
                <a:spcPts val="600"/>
              </a:spcBef>
              <a:buClr>
                <a:schemeClr val="tx2"/>
              </a:buClr>
              <a:buFont typeface="Arial" panose="020B0604020202020204" pitchFamily="34" charset="0"/>
              <a:buNone/>
            </a:pPr>
            <a:r>
              <a:rPr lang="en-US" sz="1200" dirty="0">
                <a:latin typeface="Verdana" panose="020B0604030504040204" pitchFamily="34" charset="0"/>
                <a:ea typeface="Verdana" panose="020B0604030504040204" pitchFamily="34" charset="0"/>
              </a:rPr>
              <a:t>Read the directions for </a:t>
            </a:r>
            <a:r>
              <a:rPr lang="en-US" sz="1200" u="sng" dirty="0">
                <a:latin typeface="Verdana" panose="020B0604030504040204" pitchFamily="34" charset="0"/>
                <a:ea typeface="Verdana" panose="020B0604030504040204" pitchFamily="34" charset="0"/>
              </a:rPr>
              <a:t>one</a:t>
            </a:r>
            <a:r>
              <a:rPr lang="en-US" sz="1200" dirty="0">
                <a:latin typeface="Verdana" panose="020B0604030504040204" pitchFamily="34" charset="0"/>
                <a:ea typeface="Verdana" panose="020B0604030504040204" pitchFamily="34" charset="0"/>
              </a:rPr>
              <a:t> of the games listed below. Ask participants to brainstorm how the game promotes problem solving skills listed. If you have access to a parachute or large sheet, consider conducting one of the games as a physical activity break. Debrief the activity encouraging participants to reflect on how the game supports problem solving skills.</a:t>
            </a:r>
          </a:p>
          <a:p>
            <a:r>
              <a:rPr lang="en-US" sz="1200" b="1" dirty="0">
                <a:latin typeface="Verdana" panose="020B0604030504040204" pitchFamily="34" charset="0"/>
                <a:ea typeface="Verdana" panose="020B0604030504040204" pitchFamily="34" charset="0"/>
              </a:rPr>
              <a:t>The Wave</a:t>
            </a:r>
          </a:p>
          <a:p>
            <a:r>
              <a:rPr lang="en-US" sz="1200" b="0" i="0" dirty="0">
                <a:solidFill>
                  <a:srgbClr val="333333"/>
                </a:solidFill>
                <a:effectLst/>
                <a:highlight>
                  <a:srgbClr val="FFFFFF"/>
                </a:highlight>
                <a:latin typeface="Verdana" panose="020B0604030504040204" pitchFamily="34" charset="0"/>
                <a:ea typeface="Verdana" panose="020B0604030504040204" pitchFamily="34" charset="0"/>
              </a:rPr>
              <a:t>Have children hold one or two handles and move their arms up and down. Like water in the ocean, the parachute will move in waves. Shake the parachute slowly for small waves and quickly for giant ones. This game can be done sitting on the floor or in chairs as well as standing.</a:t>
            </a:r>
            <a:endParaRPr lang="en-US" sz="1200" dirty="0">
              <a:latin typeface="Verdana" panose="020B0604030504040204" pitchFamily="34" charset="0"/>
              <a:ea typeface="Verdana" panose="020B0604030504040204" pitchFamily="34" charset="0"/>
            </a:endParaRPr>
          </a:p>
          <a:p>
            <a:r>
              <a:rPr lang="en-US" sz="1200" b="1" dirty="0">
                <a:latin typeface="Verdana" panose="020B0604030504040204" pitchFamily="34" charset="0"/>
                <a:ea typeface="Verdana" panose="020B0604030504040204" pitchFamily="34" charset="0"/>
              </a:rPr>
              <a:t>Changing Spots</a:t>
            </a:r>
          </a:p>
          <a:p>
            <a:pPr algn="l"/>
            <a:r>
              <a:rPr lang="en-US" sz="1200" b="0" i="0" dirty="0">
                <a:solidFill>
                  <a:srgbClr val="333333"/>
                </a:solidFill>
                <a:effectLst/>
                <a:highlight>
                  <a:srgbClr val="FFFFFF"/>
                </a:highlight>
                <a:latin typeface="Verdana" panose="020B0604030504040204" pitchFamily="34" charset="0"/>
                <a:ea typeface="Verdana" panose="020B0604030504040204" pitchFamily="34" charset="0"/>
              </a:rPr>
              <a:t>Have the children spread themselves evenly around the parachute and each take hold of a handle. As the kids lift the parachute high above them, call out a detail that some players will have in common. Whichever players share that detail must run and trade places with each other before the parachute falls. </a:t>
            </a:r>
          </a:p>
          <a:p>
            <a:pPr algn="l"/>
            <a:r>
              <a:rPr lang="en-US" sz="1200" b="0" i="0" dirty="0">
                <a:solidFill>
                  <a:srgbClr val="333333"/>
                </a:solidFill>
                <a:effectLst/>
                <a:highlight>
                  <a:srgbClr val="FFFFFF"/>
                </a:highlight>
                <a:latin typeface="Verdana" panose="020B0604030504040204" pitchFamily="34" charset="0"/>
                <a:ea typeface="Verdana" panose="020B0604030504040204" pitchFamily="34" charset="0"/>
              </a:rPr>
              <a:t>Examples could include everyone wearing a blue shirt, everyone whose name starts with the letter C, or calling two children’s names.</a:t>
            </a:r>
          </a:p>
          <a:p>
            <a:r>
              <a:rPr lang="en-US" sz="1200" b="1" dirty="0">
                <a:latin typeface="Verdana" panose="020B0604030504040204" pitchFamily="34" charset="0"/>
                <a:ea typeface="Verdana" panose="020B0604030504040204" pitchFamily="34" charset="0"/>
              </a:rPr>
              <a:t>Popcorn</a:t>
            </a:r>
          </a:p>
          <a:p>
            <a:r>
              <a:rPr lang="en-US" sz="1200" b="0" i="0" dirty="0">
                <a:solidFill>
                  <a:srgbClr val="333333"/>
                </a:solidFill>
                <a:effectLst/>
                <a:highlight>
                  <a:srgbClr val="FFFFFF"/>
                </a:highlight>
                <a:latin typeface="Verdana" panose="020B0604030504040204" pitchFamily="34" charset="0"/>
                <a:ea typeface="Verdana" panose="020B0604030504040204" pitchFamily="34" charset="0"/>
              </a:rPr>
              <a:t>Lay the parachute on the ground and place light objects such as balls or stuffies in the center. Have the children pick up one or two handles and on the count of three, begin shaking the parachute up and down. The toys will bounce up like popping popcorn! Can the kids work together to keep the toys from bouncing off the parachute?</a:t>
            </a:r>
            <a:endParaRPr lang="en-US" sz="1200" b="1" dirty="0">
              <a:latin typeface="Verdana" panose="020B0604030504040204" pitchFamily="34" charset="0"/>
              <a:ea typeface="Verdana" panose="020B0604030504040204" pitchFamily="34" charset="0"/>
            </a:endParaRPr>
          </a:p>
          <a:p>
            <a:r>
              <a:rPr lang="en-US" sz="1200" b="1" dirty="0">
                <a:latin typeface="Verdana" panose="020B0604030504040204" pitchFamily="34" charset="0"/>
                <a:ea typeface="Verdana" panose="020B0604030504040204" pitchFamily="34" charset="0"/>
              </a:rPr>
              <a:t>Merry Go Round</a:t>
            </a:r>
          </a:p>
          <a:p>
            <a:r>
              <a:rPr lang="en-US" sz="1200" b="0" i="0" dirty="0">
                <a:solidFill>
                  <a:srgbClr val="333333"/>
                </a:solidFill>
                <a:effectLst/>
                <a:highlight>
                  <a:srgbClr val="FFFFFF"/>
                </a:highlight>
                <a:latin typeface="Verdana" panose="020B0604030504040204" pitchFamily="34" charset="0"/>
                <a:ea typeface="Verdana" panose="020B0604030504040204" pitchFamily="34" charset="0"/>
              </a:rPr>
              <a:t>Have the children hold a handle with their right hands so they’re all facing in one direction. Start by having them walk in that direction and on cue (could be your voice or a pause in music if you’re playing some), have them take the handle in their left hand and walk in the opposite direction. Can they skip in a circle with the parachute? Jog slowly?</a:t>
            </a:r>
            <a:endParaRPr lang="en-US" sz="1200" dirty="0">
              <a:latin typeface="Verdana" panose="020B0604030504040204" pitchFamily="34" charset="0"/>
              <a:ea typeface="Verdana" panose="020B0604030504040204" pitchFamily="34" charset="0"/>
            </a:endParaRPr>
          </a:p>
          <a:p>
            <a:endParaRPr lang="en-US" sz="1200" dirty="0">
              <a:latin typeface="Verdana" panose="020B0604030504040204" pitchFamily="34" charset="0"/>
              <a:ea typeface="Verdana" panose="020B0604030504040204" pitchFamily="34" charset="0"/>
            </a:endParaRPr>
          </a:p>
          <a:p>
            <a:r>
              <a:rPr lang="en-US" sz="1200" dirty="0">
                <a:latin typeface="Verdana" panose="020B0604030504040204" pitchFamily="34" charset="0"/>
                <a:ea typeface="Verdana" panose="020B0604030504040204" pitchFamily="34" charset="0"/>
              </a:rPr>
              <a:t>More parachute games can be found at https://activeforlife.com/parachute-games-for-kids/</a:t>
            </a:r>
          </a:p>
        </p:txBody>
      </p:sp>
      <p:sp>
        <p:nvSpPr>
          <p:cNvPr id="4" name="Slide Number Placeholder 3"/>
          <p:cNvSpPr>
            <a:spLocks noGrp="1"/>
          </p:cNvSpPr>
          <p:nvPr>
            <p:ph type="sldNum" sz="quarter" idx="5"/>
          </p:nvPr>
        </p:nvSpPr>
        <p:spPr/>
        <p:txBody>
          <a:bodyPr/>
          <a:lstStyle/>
          <a:p>
            <a:fld id="{8AA4209B-89D6-4EB5-8836-5C118FD80A60}" type="slidenum">
              <a:rPr lang="en-US" smtClean="0"/>
              <a:pPr/>
              <a:t>22</a:t>
            </a:fld>
            <a:endParaRPr lang="en-US" dirty="0"/>
          </a:p>
        </p:txBody>
      </p:sp>
    </p:spTree>
    <p:extLst>
      <p:ext uri="{BB962C8B-B14F-4D97-AF65-F5344CB8AC3E}">
        <p14:creationId xmlns:p14="http://schemas.microsoft.com/office/powerpoint/2010/main" val="20669613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Verdana" panose="020B0604030504040204" pitchFamily="34" charset="0"/>
                <a:cs typeface="+mn-cs"/>
              </a:rPr>
              <a:t>Suggested Speaker Notes:</a:t>
            </a:r>
          </a:p>
          <a:p>
            <a:r>
              <a:rPr lang="en-US" dirty="0">
                <a:latin typeface="Verdana"/>
                <a:ea typeface="Verdana"/>
              </a:rPr>
              <a:t>On the slide are a few coaching skills to support problem solving among children. </a:t>
            </a:r>
            <a:r>
              <a:rPr lang="en-US" dirty="0"/>
              <a:t>When educators coach children on the spot, they help children realize what they are doing, understand how their actions affect others, and choose positive alternatives. Let’s look at how these might sound in practice.</a:t>
            </a:r>
          </a:p>
          <a:p>
            <a:endParaRPr lang="en-US" dirty="0">
              <a:ea typeface="Verdana" panose="020B0604030504040204" pitchFamily="34" charset="0"/>
            </a:endParaRPr>
          </a:p>
          <a:p>
            <a:pPr marL="171450" indent="-171450">
              <a:buFont typeface="Arial" panose="020B0604020202020204" pitchFamily="34" charset="0"/>
              <a:buChar char="•"/>
            </a:pPr>
            <a:r>
              <a:rPr lang="en-US" b="1" dirty="0">
                <a:latin typeface="Verdana"/>
                <a:ea typeface="Verdana"/>
              </a:rPr>
              <a:t>Respond versus react- </a:t>
            </a:r>
            <a:r>
              <a:rPr lang="en-US" dirty="0">
                <a:latin typeface="Verdana"/>
                <a:ea typeface="Verdana"/>
              </a:rPr>
              <a:t>Instead of immediately stepping in, an educator might pause and say “</a:t>
            </a:r>
            <a:r>
              <a:rPr lang="en-US" i="1" dirty="0">
                <a:latin typeface="Verdana"/>
                <a:ea typeface="Verdana"/>
              </a:rPr>
              <a:t>I see both of you want the same toy, let’s figure out what we can do</a:t>
            </a:r>
            <a:r>
              <a:rPr lang="en-US" dirty="0">
                <a:latin typeface="Verdana"/>
                <a:ea typeface="Verdana"/>
              </a:rPr>
              <a:t>.” This gives children time to think and builds their independence. These conversations can build vocabulary, identify and name emotions and normalize talking about emotions during play.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latin typeface="Verdana"/>
                <a:ea typeface="Verdana"/>
              </a:rPr>
              <a:t>Ask open-ended questions </a:t>
            </a:r>
            <a:r>
              <a:rPr lang="en-US" dirty="0">
                <a:latin typeface="Verdana"/>
                <a:ea typeface="Verdana"/>
              </a:rPr>
              <a:t>to support children to develop their problem solving skills. Adults can guide thinking by asking “</a:t>
            </a:r>
            <a:r>
              <a:rPr lang="en-US" i="1" dirty="0">
                <a:latin typeface="Verdana"/>
                <a:ea typeface="Verdana"/>
              </a:rPr>
              <a:t>What could we try?” or “How can we solve this together</a:t>
            </a:r>
            <a:r>
              <a:rPr lang="en-US" dirty="0">
                <a:latin typeface="Verdana"/>
                <a:ea typeface="Verdana"/>
              </a:rPr>
              <a:t>” instead of giving direct solutions These types of questions help children generate their own solutions.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latin typeface="Verdana"/>
                <a:ea typeface="Verdana"/>
              </a:rPr>
              <a:t>Model out loud- </a:t>
            </a:r>
            <a:r>
              <a:rPr lang="en-US" dirty="0">
                <a:latin typeface="Verdana"/>
                <a:ea typeface="Verdana"/>
              </a:rPr>
              <a:t>educators can support problem solving by teaching and modeling multiple ways to problem solve daily challenges. For example let’s imagine the scenario in the photo. An adult can say “</a:t>
            </a:r>
            <a:r>
              <a:rPr lang="en-US" i="1" dirty="0">
                <a:latin typeface="Verdana"/>
                <a:ea typeface="Verdana"/>
              </a:rPr>
              <a:t>Looks like there is only one hula hoop and both of you want to use it.</a:t>
            </a:r>
            <a:r>
              <a:rPr lang="en-US" sz="1200" b="0" i="1" kern="1200" dirty="0">
                <a:solidFill>
                  <a:schemeClr val="tx1"/>
                </a:solidFill>
                <a:effectLst/>
                <a:latin typeface="Verdana" panose="020B0604030504040204" pitchFamily="34" charset="0"/>
                <a:ea typeface="+mn-ea"/>
                <a:cs typeface="+mn-cs"/>
              </a:rPr>
              <a:t> Maybe we could take turns or use it together—what do you think?”</a:t>
            </a:r>
            <a:r>
              <a:rPr lang="en-US" sz="1200" b="0" i="0" kern="1200" dirty="0">
                <a:solidFill>
                  <a:schemeClr val="tx1"/>
                </a:solidFill>
                <a:effectLst/>
                <a:latin typeface="Verdana" panose="020B0604030504040204" pitchFamily="34" charset="0"/>
                <a:ea typeface="+mn-ea"/>
                <a:cs typeface="+mn-cs"/>
              </a:rPr>
              <a:t> These simple language shifts help children understand how to problem solve in real time.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latin typeface="Verdana"/>
              <a:ea typeface="Verdana"/>
            </a:endParaRPr>
          </a:p>
          <a:p>
            <a:pPr marL="0" indent="0">
              <a:buFont typeface="Arial" panose="020B0604020202020204" pitchFamily="34" charset="0"/>
              <a:buNone/>
            </a:pPr>
            <a:r>
              <a:rPr lang="en-US" dirty="0"/>
              <a:t>What does coaching look like for you now? How do you use it in active play?</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Think about using these skills more intentionally during active play</a:t>
            </a:r>
          </a:p>
          <a:p>
            <a:pPr marL="0" indent="0">
              <a:buFont typeface="Arial" panose="020B0604020202020204" pitchFamily="34" charset="0"/>
              <a:buNone/>
            </a:pPr>
            <a:endParaRPr lang="en-US" dirty="0"/>
          </a:p>
          <a:p>
            <a:pPr marL="0" indent="0">
              <a:buFont typeface="Arial" panose="020B0604020202020204" pitchFamily="34" charset="0"/>
              <a:buNone/>
            </a:pPr>
            <a:r>
              <a:rPr lang="en-US" dirty="0">
                <a:latin typeface="Verdana"/>
                <a:ea typeface="Verdana"/>
              </a:rPr>
              <a:t>Photo by Yan </a:t>
            </a:r>
            <a:r>
              <a:rPr lang="en-US" dirty="0" err="1">
                <a:latin typeface="Verdana"/>
                <a:ea typeface="Verdana"/>
              </a:rPr>
              <a:t>Krukau</a:t>
            </a:r>
            <a:r>
              <a:rPr lang="en-US" dirty="0">
                <a:latin typeface="Verdana"/>
                <a:ea typeface="Verdana"/>
              </a:rPr>
              <a:t> from </a:t>
            </a:r>
            <a:r>
              <a:rPr lang="en-US" dirty="0" err="1">
                <a:latin typeface="Verdana"/>
                <a:ea typeface="Verdana"/>
              </a:rPr>
              <a:t>Pexels</a:t>
            </a:r>
            <a:endParaRPr lang="en-US" dirty="0">
              <a:latin typeface="Verdana"/>
              <a:ea typeface="Verdana"/>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A4209B-89D6-4EB5-8836-5C118FD80A60}"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388127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The final Social-Emotional skill we will discuss today is behavior regulation. Behavior regulation develops gradually beginning in infancy and involves using other social-emotional skills including emotional literacy and problem solving. Co-regulation is an important strategy to help young children develop behavior regulation.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Challenging behavior is a common training request and concern among providers. As professionals it is important to recognize that challenging behavior has many causes and one of our roles is to reflect and try to understand each child individually and consider possible causes such as change in routines, transitions, sensory overload, physical discomfort, or unmet needs. Equipping children with social-emotional skills can reduce the incidence of challenging behavior as it equips children with tools.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9871176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Behavior</a:t>
            </a:r>
            <a:r>
              <a:rPr lang="en-US" b="0" dirty="0"/>
              <a:t> regulation involves the </a:t>
            </a:r>
            <a:r>
              <a:rPr lang="en-US" dirty="0"/>
              <a:t>use of executive function skills. In early children this involves impulse control, paying attention, and applying information learned (for example remembering directions). </a:t>
            </a:r>
          </a:p>
          <a:p>
            <a:r>
              <a:rPr lang="en-US" dirty="0"/>
              <a:t>In simple terms, behavior regulation is the ability to manage emotions and behaviors to meet the situations and settings. Behavior regulation skills grow with experiences.  </a:t>
            </a:r>
          </a:p>
          <a:p>
            <a:br>
              <a:rPr lang="en-US" dirty="0"/>
            </a:br>
            <a:r>
              <a:rPr lang="en-US" dirty="0"/>
              <a:t>Children develop self-regulation through nurturing, responsive relationships and watching the adults around them model self-regulation. </a:t>
            </a:r>
          </a:p>
          <a:p>
            <a:r>
              <a:rPr lang="en-US" dirty="0"/>
              <a:t>Having opportunities to practice regulation is important.</a:t>
            </a:r>
          </a:p>
          <a:p>
            <a:endParaRPr lang="en-US" dirty="0"/>
          </a:p>
          <a:p>
            <a:r>
              <a:rPr lang="en-US" dirty="0"/>
              <a:t>The video we watched earlier in our session described out active, energetic play activates the part of the brain known as the prefrontal cortex; this is the same area of the brain responsible for behavior regulation.</a:t>
            </a:r>
          </a:p>
          <a:p>
            <a:endParaRPr lang="en-US" dirty="0"/>
          </a:p>
          <a:p>
            <a:r>
              <a:rPr lang="en-US" b="1" dirty="0"/>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MVPA is Moderate to Vigorous Physical Activity which refers to the intensity level of physical activity. MVPA is the combination of moderate activity, such as a brisk walk, and vigorous activity, such as running MVPA is a typical pattern in early childhood active play. We might see a child might run to a play structure and climb or ride a tricycle or strider bike fast then slow. MVPA is </a:t>
            </a:r>
            <a:r>
              <a:rPr lang="en-US" u="sng" dirty="0"/>
              <a:t>positively </a:t>
            </a:r>
            <a:r>
              <a:rPr lang="en-US" dirty="0"/>
              <a:t>linked with behavior regulation skills.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D2444948-B61C-4F14-A6C7-F7CF04934D97}" type="slidenum">
              <a:rPr lang="en-US" smtClean="0"/>
              <a:t>25</a:t>
            </a:fld>
            <a:endParaRPr lang="en-US" dirty="0"/>
          </a:p>
        </p:txBody>
      </p:sp>
    </p:spTree>
    <p:extLst>
      <p:ext uri="{BB962C8B-B14F-4D97-AF65-F5344CB8AC3E}">
        <p14:creationId xmlns:p14="http://schemas.microsoft.com/office/powerpoint/2010/main" val="32971216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Hopscotch grids can be made outdoors with chalk or paint as shown on the image or indoors with painters' tape or carpet squares.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Trainers will talk through the examples of how hopscotch supports the development of behavior regulation skills and on the following slide will challenge participants to independently consider examples from a different active game.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r>
              <a:rPr lang="en-US" i="0" dirty="0"/>
              <a:t>The ability to regulate one’s behavior requires using several skills including the four listed on the slide: maintaining attention, switching focus, remembering directions and self-control.</a:t>
            </a:r>
          </a:p>
          <a:p>
            <a:r>
              <a:rPr lang="en-US" i="0" dirty="0"/>
              <a:t>Let’s consider the game of Hopscotch and how this game can give children opportunities to practice the four skills.</a:t>
            </a:r>
          </a:p>
          <a:p>
            <a:r>
              <a:rPr lang="en-US" i="0" dirty="0"/>
              <a:t>You recognize the traditional hopscotch grid on the slide with numbered squares. Let’s review simple rules of hopscotch for young children.</a:t>
            </a:r>
          </a:p>
          <a:p>
            <a:r>
              <a:rPr lang="en-US" i="1" dirty="0"/>
              <a:t>Read the directions for hopscotch</a:t>
            </a:r>
          </a:p>
          <a:p>
            <a:r>
              <a:rPr lang="en-US" dirty="0"/>
              <a:t>Each player tosses a small object such as a bean bag inside one of the squares on the hopscotch grid.</a:t>
            </a:r>
          </a:p>
          <a:p>
            <a:r>
              <a:rPr lang="en-US" dirty="0"/>
              <a:t>Next the player hops from square to square, hopping over the square where the bean bag rests using </a:t>
            </a: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one foot in single squares and both feet in side-by-side squares</a:t>
            </a:r>
            <a:r>
              <a:rPr lang="en-US" dirty="0"/>
              <a:t>. At the end of the grid the player turns and hops back, stopping to pick up the bean bag on the return. Rules can become more complex as children get older. Hopscotch could be simplified further by omitting the tossing and having children hop through the pattern.</a:t>
            </a:r>
          </a:p>
          <a:p>
            <a:r>
              <a:rPr lang="en-US" dirty="0"/>
              <a:t> </a:t>
            </a:r>
          </a:p>
          <a:p>
            <a:r>
              <a:rPr lang="en-US" dirty="0"/>
              <a:t>The goals of hopscotch are to hop without losing balance, to jump in the squares, not on the lines, and to pick up an object while balancing. We can see the change to practice fundamental movement skills of tossing, hopping balancing and turning.</a:t>
            </a:r>
          </a:p>
          <a:p>
            <a:endParaRPr lang="en-US" dirty="0"/>
          </a:p>
          <a:p>
            <a:r>
              <a:rPr lang="en-US" dirty="0"/>
              <a:t>Consider how does hopscotch gives children an opportunity to practice the behavior regulation skills listed on the slide.</a:t>
            </a:r>
          </a:p>
          <a:p>
            <a:r>
              <a:rPr lang="en-US" b="1" dirty="0"/>
              <a:t>Maintaining attention-</a:t>
            </a:r>
            <a:r>
              <a:rPr lang="en-US" dirty="0"/>
              <a:t> Child maintains awareness of the square where the bean bag lies in order to hop over it as well as the pattern for jumping one foot, both feet. What else is the child attending to?</a:t>
            </a:r>
          </a:p>
          <a:p>
            <a:endParaRPr lang="en-US" b="1" dirty="0"/>
          </a:p>
          <a:p>
            <a:r>
              <a:rPr lang="en-US" b="1" dirty="0"/>
              <a:t>Switching focus</a:t>
            </a:r>
            <a:r>
              <a:rPr lang="en-US" dirty="0"/>
              <a:t>-Hopscotch requires the child to stop movement and change direction at the end of the grid and to pause hopping to bend over and pick up the bean bag. These activities are a change in focus. What other examples of switching focus are there in hopscotch?</a:t>
            </a:r>
          </a:p>
          <a:p>
            <a:endParaRPr lang="en-US" dirty="0"/>
          </a:p>
          <a:p>
            <a:r>
              <a:rPr lang="en-US" b="1" dirty="0"/>
              <a:t>Remembering directions-  </a:t>
            </a:r>
            <a:r>
              <a:rPr lang="en-US" b="0" dirty="0"/>
              <a:t>While playing hopscotch children follow </a:t>
            </a:r>
            <a:r>
              <a:rPr lang="en-US" dirty="0"/>
              <a:t>simple rules (directions) and take turns. Caregivers can advance rules as children develop skills and are able to remember more rules.  </a:t>
            </a:r>
          </a:p>
          <a:p>
            <a:endParaRPr lang="en-US" dirty="0"/>
          </a:p>
          <a:p>
            <a:r>
              <a:rPr lang="en-US" b="1" dirty="0"/>
              <a:t>Impulse or self-control- </a:t>
            </a:r>
            <a:r>
              <a:rPr lang="en-US" dirty="0"/>
              <a:t>Children are practicing physical control of their bodies in hopscotch as they become aware of their movements and understand where their body is in space (proprioception). There may be chances for emotional control as they experience frustration at loosing balance or excitement at their success.</a:t>
            </a:r>
          </a:p>
          <a:p>
            <a:endParaRPr lang="en-US" dirty="0"/>
          </a:p>
          <a:p>
            <a:r>
              <a:rPr lang="en-US" b="1" dirty="0"/>
              <a:t>Optional speaking notes:</a:t>
            </a:r>
            <a:endParaRPr lang="en-US" dirty="0"/>
          </a:p>
          <a:p>
            <a:r>
              <a:rPr lang="en-US" dirty="0"/>
              <a:t>Adaptations for early childhood:</a:t>
            </a:r>
          </a:p>
          <a:p>
            <a:r>
              <a:rPr lang="en-US" dirty="0"/>
              <a:t>Draw a longer hopscotch pattern and eliminate turning at the end. Start a second child on the grid as the first child nears the end.</a:t>
            </a:r>
          </a:p>
          <a:p>
            <a:r>
              <a:rPr lang="en-US" dirty="0"/>
              <a:t>Vary the shape of the pattern- use circles instead of squares.  Use a zig zag or circles instead of a straight grid.</a:t>
            </a:r>
          </a:p>
          <a:p>
            <a:endParaRPr lang="en-US" dirty="0"/>
          </a:p>
          <a:p>
            <a:r>
              <a:rPr lang="en-US" dirty="0"/>
              <a:t>Adaptions as children gain skills:</a:t>
            </a:r>
            <a:br>
              <a:rPr lang="en-US" dirty="0"/>
            </a:br>
            <a:r>
              <a:rPr lang="en-US" dirty="0"/>
              <a:t>Play with traditional rules of completing the gird by throwing in the ‘1’ square, completing the course and throwing in the ‘2‘square repeating for each numbered square.</a:t>
            </a:r>
          </a:p>
          <a:p>
            <a:r>
              <a:rPr lang="en-US" dirty="0"/>
              <a:t>Draw the hopscotch in a spiral shape or with twists.</a:t>
            </a:r>
          </a:p>
          <a:p>
            <a:r>
              <a:rPr lang="en-US" dirty="0"/>
              <a:t>Add a twist, hop backwards, jump twice or three times</a:t>
            </a:r>
          </a:p>
          <a:p>
            <a:endParaRPr lang="en-US" dirty="0"/>
          </a:p>
          <a:p>
            <a:r>
              <a:rPr lang="en-US" dirty="0"/>
              <a:t>Variations of hopscotch, with different names, are in played in India, France, Argentina and Vietnam. </a:t>
            </a:r>
          </a:p>
          <a:p>
            <a:endParaRPr lang="en-US" dirty="0"/>
          </a:p>
          <a:p>
            <a:endParaRPr lang="en-US" dirty="0"/>
          </a:p>
        </p:txBody>
      </p:sp>
      <p:sp>
        <p:nvSpPr>
          <p:cNvPr id="4" name="Slide Number Placeholder 3"/>
          <p:cNvSpPr>
            <a:spLocks noGrp="1"/>
          </p:cNvSpPr>
          <p:nvPr>
            <p:ph type="sldNum" sz="quarter" idx="5"/>
          </p:nvPr>
        </p:nvSpPr>
        <p:spPr/>
        <p:txBody>
          <a:bodyPr/>
          <a:lstStyle/>
          <a:p>
            <a:fld id="{D2444948-B61C-4F14-A6C7-F7CF04934D97}" type="slidenum">
              <a:rPr lang="en-US" smtClean="0"/>
              <a:t>26</a:t>
            </a:fld>
            <a:endParaRPr lang="en-US" dirty="0"/>
          </a:p>
        </p:txBody>
      </p:sp>
    </p:spTree>
    <p:extLst>
      <p:ext uri="{BB962C8B-B14F-4D97-AF65-F5344CB8AC3E}">
        <p14:creationId xmlns:p14="http://schemas.microsoft.com/office/powerpoint/2010/main" val="30601500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Read the directions for this variation of freeze dance with streamers and challenge participants to describe how this active game can allow children an opportunity to practice the skills on the slide.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Suggested facilitation techniques include a large group discussion or pair and share activity.</a:t>
            </a:r>
            <a:b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Facilitate a large group discussion encouraging participants to think about the skills on the slide and this active game allows children to practice the skill.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sng" strike="noStrike" kern="1200" cap="none" spc="0" normalizeH="0" baseline="0" noProof="0" dirty="0">
                <a:ln>
                  <a:noFill/>
                </a:ln>
                <a:solidFill>
                  <a:srgbClr val="000000"/>
                </a:solidFill>
                <a:effectLst/>
                <a:uLnTx/>
                <a:uFillTx/>
                <a:latin typeface="Verdana" panose="020B0604030504040204" pitchFamily="34" charset="0"/>
                <a:ea typeface="+mn-ea"/>
                <a:cs typeface="+mn-cs"/>
              </a:rPr>
              <a:t>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Ask participants to gather in groups of 2 or 3 and identify an example of how freeze dance supports two of the skills making up behavior regulation.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r>
              <a:rPr lang="en-US" b="0" i="0" dirty="0"/>
              <a:t>In freeze dance, everyone dances as the music plays and waves their scarf or streamer in the air. Before children start moving, they should be given directions on the boundaries of the dance or play area and expectations on keeping everyone safe ‘pay attention to where you are moving and personal spaces. When the music stops, children must freeze and hold the position until the music begins again. If a player does not freeze, they draw 3 big circles in the air with their scarf when the music starts </a:t>
            </a:r>
            <a:r>
              <a:rPr lang="en-US" b="0" i="0" u="sng" dirty="0"/>
              <a:t>before</a:t>
            </a:r>
            <a:r>
              <a:rPr lang="en-US" b="0" i="0" dirty="0"/>
              <a:t> they begin dancing. In freeze dance the caregiver can change the way children move each time the music starts.</a:t>
            </a:r>
          </a:p>
          <a:p>
            <a:endParaRPr lang="en-US" b="0" i="0" dirty="0"/>
          </a:p>
          <a:p>
            <a:r>
              <a:rPr lang="en-US" b="1" i="0" dirty="0"/>
              <a:t>What behavior regulation skills are children experiencing with freeze dance?</a:t>
            </a:r>
          </a:p>
          <a:p>
            <a:endParaRPr lang="en-US" b="0" i="0" dirty="0">
              <a:solidFill>
                <a:srgbClr val="000000"/>
              </a:solidFill>
            </a:endParaRPr>
          </a:p>
          <a:p>
            <a:r>
              <a:rPr lang="en-US" b="0" i="0" dirty="0">
                <a:solidFill>
                  <a:srgbClr val="000000"/>
                </a:solidFill>
              </a:rPr>
              <a:t>Possible responses include:</a:t>
            </a:r>
          </a:p>
          <a:p>
            <a:r>
              <a:rPr lang="en-US" b="1" i="0" dirty="0"/>
              <a:t>Maintaining attention: </a:t>
            </a:r>
          </a:p>
          <a:p>
            <a:r>
              <a:rPr lang="en-US" b="1" i="0" dirty="0"/>
              <a:t>	</a:t>
            </a:r>
            <a:r>
              <a:rPr lang="en-US" b="0" i="0" dirty="0"/>
              <a:t>Staying attuned to the music starting and stopping</a:t>
            </a:r>
          </a:p>
          <a:p>
            <a:r>
              <a:rPr lang="en-US" b="0" i="0" dirty="0"/>
              <a:t>	Maintaining awareness of where their body is in space (proprioception) and the movement of others to avoid collisions</a:t>
            </a:r>
          </a:p>
          <a:p>
            <a:r>
              <a:rPr lang="en-US" b="0" i="0" dirty="0"/>
              <a:t>	Holding the ‘freeze’ position </a:t>
            </a:r>
          </a:p>
          <a:p>
            <a:endParaRPr lang="en-US" b="0" i="0" dirty="0"/>
          </a:p>
          <a:p>
            <a:r>
              <a:rPr lang="en-US" b="1" i="0" dirty="0"/>
              <a:t>Switching focus</a:t>
            </a:r>
          </a:p>
          <a:p>
            <a:r>
              <a:rPr lang="en-US" b="1" i="0" dirty="0"/>
              <a:t>	</a:t>
            </a:r>
            <a:r>
              <a:rPr lang="en-US" b="0" i="0" dirty="0"/>
              <a:t>Changing from movement to stillness</a:t>
            </a:r>
          </a:p>
          <a:p>
            <a:r>
              <a:rPr lang="en-US" b="0" i="0" dirty="0"/>
              <a:t>	Changing the type of movement (sliding, hopping, tip toes, heels, etc.</a:t>
            </a:r>
          </a:p>
          <a:p>
            <a:r>
              <a:rPr lang="en-US" b="0" i="0" dirty="0"/>
              <a:t>	</a:t>
            </a:r>
            <a:br>
              <a:rPr lang="en-US" b="0" i="0" dirty="0"/>
            </a:br>
            <a:r>
              <a:rPr lang="en-US" b="1" i="0" dirty="0"/>
              <a:t>Remembering directions:</a:t>
            </a:r>
          </a:p>
          <a:p>
            <a:r>
              <a:rPr lang="en-US" b="0" i="0" dirty="0"/>
              <a:t>	Freeze dance ‘rules’ are simple but children must also remember the safety rules.</a:t>
            </a:r>
          </a:p>
          <a:p>
            <a:endParaRPr lang="en-US" b="0" i="0" dirty="0"/>
          </a:p>
          <a:p>
            <a:r>
              <a:rPr lang="en-US" b="1" i="0" dirty="0"/>
              <a:t>Impulse Control:</a:t>
            </a:r>
          </a:p>
          <a:p>
            <a:r>
              <a:rPr lang="en-US" b="0" i="0" dirty="0">
                <a:solidFill>
                  <a:srgbClr val="000000"/>
                </a:solidFill>
                <a:effectLst/>
                <a:latin typeface="Verdana" panose="020B0604030504040204" pitchFamily="34" charset="0"/>
              </a:rPr>
              <a:t>	Holding still when there is no music</a:t>
            </a:r>
          </a:p>
          <a:p>
            <a:endParaRPr lang="en-US" b="0" i="0" dirty="0">
              <a:solidFill>
                <a:srgbClr val="000000"/>
              </a:solidFill>
              <a:effectLst/>
              <a:latin typeface="Verdana" panose="020B0604030504040204" pitchFamily="34" charset="0"/>
            </a:endParaRPr>
          </a:p>
          <a:p>
            <a:r>
              <a:rPr lang="en-US" b="0" i="0" dirty="0">
                <a:solidFill>
                  <a:srgbClr val="000000"/>
                </a:solidFill>
                <a:effectLst/>
                <a:latin typeface="Verdana" panose="020B0604030504040204" pitchFamily="34" charset="0"/>
              </a:rPr>
              <a:t>Photo by Pavel Danilyuk: https://www.pexels.com/photo/children-dancing-8422100/</a:t>
            </a:r>
            <a:endParaRPr lang="en-US" b="0" i="0" dirty="0"/>
          </a:p>
          <a:p>
            <a:endParaRPr lang="en-US" dirty="0"/>
          </a:p>
        </p:txBody>
      </p:sp>
      <p:sp>
        <p:nvSpPr>
          <p:cNvPr id="4" name="Slide Number Placeholder 3"/>
          <p:cNvSpPr>
            <a:spLocks noGrp="1"/>
          </p:cNvSpPr>
          <p:nvPr>
            <p:ph type="sldNum" sz="quarter" idx="5"/>
          </p:nvPr>
        </p:nvSpPr>
        <p:spPr/>
        <p:txBody>
          <a:bodyPr/>
          <a:lstStyle/>
          <a:p>
            <a:fld id="{D2444948-B61C-4F14-A6C7-F7CF04934D97}" type="slidenum">
              <a:rPr lang="en-US" smtClean="0"/>
              <a:t>27</a:t>
            </a:fld>
            <a:endParaRPr lang="en-US" dirty="0"/>
          </a:p>
        </p:txBody>
      </p:sp>
    </p:spTree>
    <p:extLst>
      <p:ext uri="{BB962C8B-B14F-4D97-AF65-F5344CB8AC3E}">
        <p14:creationId xmlns:p14="http://schemas.microsoft.com/office/powerpoint/2010/main" val="33109675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algn="l"/>
            <a:r>
              <a:rPr lang="en-US" dirty="0"/>
              <a:t>This is a brainstorming activity asking participants to games they use with children that support the behavior regulation skills. Three games are listed on the slide. Speaker notes have one example of how each game supports one behavior regulation skill. Encourage participants to consider games they do or have done with children.</a:t>
            </a:r>
          </a:p>
          <a:p>
            <a:pPr algn="l"/>
            <a:endParaRPr lang="en-US" dirty="0"/>
          </a:p>
          <a:p>
            <a:pPr algn="l"/>
            <a:r>
              <a:rPr lang="en-US" b="1" dirty="0"/>
              <a:t>Suggested Speaker Notes:</a:t>
            </a:r>
          </a:p>
          <a:p>
            <a:pPr algn="l"/>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Simon Says</a:t>
            </a:r>
            <a:r>
              <a:rPr lang="en-US" dirty="0"/>
              <a:t> encourages children to </a:t>
            </a:r>
            <a:r>
              <a:rPr lang="en-US" u="sng" dirty="0"/>
              <a:t>maintain attention </a:t>
            </a:r>
            <a:r>
              <a:rPr lang="en-US" dirty="0"/>
              <a:t>to the caller's instructions and listen for ‘Simon Says’. Children practice </a:t>
            </a:r>
            <a:r>
              <a:rPr lang="en-US" u="sng" dirty="0"/>
              <a:t>impulse control </a:t>
            </a:r>
            <a:r>
              <a:rPr lang="en-US" dirty="0"/>
              <a:t>to listen and think before moving.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that there are several ways to play no-elimination Simon Says including dividing the children into two or more groups. When a child is tricked, instead of falling out of the game they simply move to the other group. Active games should allow all children to play as long they are interested. </a:t>
            </a:r>
          </a:p>
          <a:p>
            <a:pPr algn="l"/>
            <a:endParaRPr lang="en-US" dirty="0"/>
          </a:p>
          <a:p>
            <a:pPr algn="l"/>
            <a:r>
              <a:rPr lang="en-US" b="0" dirty="0"/>
              <a:t>During games of</a:t>
            </a:r>
            <a:r>
              <a:rPr lang="en-US" b="1" dirty="0"/>
              <a:t> Red Light, Green Light,</a:t>
            </a:r>
            <a:r>
              <a:rPr lang="en-US" dirty="0"/>
              <a:t> children practice </a:t>
            </a:r>
            <a:r>
              <a:rPr lang="en-US" u="sng" dirty="0"/>
              <a:t>switching focu</a:t>
            </a:r>
            <a:r>
              <a:rPr lang="en-US" dirty="0"/>
              <a:t>s from movement to stillness and maintain attention on the caller’s instructions.</a:t>
            </a:r>
          </a:p>
          <a:p>
            <a:pPr algn="l"/>
            <a:endParaRPr lang="en-US" dirty="0"/>
          </a:p>
          <a:p>
            <a:pPr algn="l"/>
            <a:r>
              <a:rPr lang="en-US" b="1" dirty="0"/>
              <a:t>Yoga &amp; Balance Poses </a:t>
            </a:r>
            <a:r>
              <a:rPr lang="en-US" dirty="0"/>
              <a:t>encourage children to </a:t>
            </a:r>
            <a:r>
              <a:rPr lang="en-US" u="sng" dirty="0"/>
              <a:t>maintain attention </a:t>
            </a:r>
            <a:r>
              <a:rPr lang="en-US" dirty="0"/>
              <a:t>on their position and breathing.</a:t>
            </a:r>
          </a:p>
          <a:p>
            <a:pPr algn="l"/>
            <a:endParaRPr lang="en-US" dirty="0"/>
          </a:p>
        </p:txBody>
      </p:sp>
      <p:sp>
        <p:nvSpPr>
          <p:cNvPr id="4" name="Slide Number Placeholder 3"/>
          <p:cNvSpPr>
            <a:spLocks noGrp="1"/>
          </p:cNvSpPr>
          <p:nvPr>
            <p:ph type="sldNum" sz="quarter" idx="5"/>
          </p:nvPr>
        </p:nvSpPr>
        <p:spPr/>
        <p:txBody>
          <a:bodyPr/>
          <a:lstStyle/>
          <a:p>
            <a:fld id="{8AA4209B-89D6-4EB5-8836-5C118FD80A60}" type="slidenum">
              <a:rPr lang="en-US" smtClean="0"/>
              <a:pPr/>
              <a:t>28</a:t>
            </a:fld>
            <a:endParaRPr lang="en-US" dirty="0"/>
          </a:p>
        </p:txBody>
      </p:sp>
    </p:spTree>
    <p:extLst>
      <p:ext uri="{BB962C8B-B14F-4D97-AF65-F5344CB8AC3E}">
        <p14:creationId xmlns:p14="http://schemas.microsoft.com/office/powerpoint/2010/main" val="49184590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The final objective of the training challenges you to identify a something you will bring back to your program. This might be active games we have discussed that you will share with children, changes to your schedule to allow more opportunities for active free play or caregiver practices. </a:t>
            </a:r>
            <a:endParaRPr lang="en-US" dirty="0"/>
          </a:p>
        </p:txBody>
      </p:sp>
      <p:sp>
        <p:nvSpPr>
          <p:cNvPr id="4" name="Slide Number Placeholder 3"/>
          <p:cNvSpPr>
            <a:spLocks noGrp="1"/>
          </p:cNvSpPr>
          <p:nvPr>
            <p:ph type="sldNum" sz="quarter" idx="5"/>
          </p:nvPr>
        </p:nvSpPr>
        <p:spPr/>
        <p:txBody>
          <a:bodyPr/>
          <a:lstStyle/>
          <a:p>
            <a:fld id="{8AA4209B-89D6-4EB5-8836-5C118FD80A60}" type="slidenum">
              <a:rPr lang="en-US" smtClean="0"/>
              <a:pPr/>
              <a:t>29</a:t>
            </a:fld>
            <a:endParaRPr lang="en-US" dirty="0"/>
          </a:p>
        </p:txBody>
      </p:sp>
    </p:spTree>
    <p:extLst>
      <p:ext uri="{BB962C8B-B14F-4D97-AF65-F5344CB8AC3E}">
        <p14:creationId xmlns:p14="http://schemas.microsoft.com/office/powerpoint/2010/main" val="24176616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The content today has presented many strategies and activities providers can use to nurture the development of social-emotional skills in young children.  Families and caregivers influence social-emotional skill development in children by role modeling use of skills, providing experiences for children to practice skills, and coaching as children are learning skills. Coaching on the spot helps children understand their actions and how their actions affect others. Coaching can be as simple as walking a child through the situation or problem, helping children understand what happened, labelling emotions they may have felt as well as the emotional of peers. What skill does the child need to be successful the next time? Ask the child did you use your friendship skills? Did you use your problem-solving skills? Help them understand the skills they can use to be successful in the situation. This includes asking an adult for help.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While leading structured active play and observing free play caregivers can guide children through situations where they use skills.  During these interactions acknowledge and reinforce positive behaviors, teach expectations and behaviors in different settings, and discuss replacement behaviors when challenging behaviors are presented.</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32058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Early care programs are rich places for social-emotional learning. Three strategies are listed on the screen. What strategies do you use with children?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309C8A"/>
              </a:solidFill>
              <a:effectLst/>
              <a:uLnTx/>
              <a:uFillTx/>
              <a:latin typeface="Verdana" panose="020B0604030504040204" pitchFamily="34"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A4209B-89D6-4EB5-8836-5C118FD80A60}"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1976907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Distribute the handout in the Trainer Materials.  The brochure from Pathways is available in English, Hindi, Italian Oriya, Persian, Spanish and Turkish and can be accessed at https://pathways.org/print/social-emotional-brochure/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t>Trainers are encouraged to incorporate any state materials for families on early childhood social-emotional development. Early Intervention Programs, Early Childhood Mental Health Specialists and Child Care Health Consultant Networks are agencies that may have resources tailored to communities. Trainers may add state materials as additional resources for participants or replace the Pathways materials.</a:t>
            </a:r>
            <a:br>
              <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rPr>
            </a:br>
            <a:endParaRPr kumimoji="0" lang="en-US" sz="1200" b="1" i="0" u="none" strike="noStrike" kern="1200" cap="none" spc="0" normalizeH="0" baseline="0" noProof="0" dirty="0">
              <a:ln>
                <a:noFill/>
              </a:ln>
              <a:solidFill>
                <a:srgbClr val="000000"/>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Suggested Speaker Notes:</a:t>
            </a:r>
          </a:p>
          <a:p>
            <a:r>
              <a:rPr lang="en-US" dirty="0"/>
              <a:t>Developmental milestones give caregivers and families a general understanding of when children will learn certain skills. While all children develop at their own pace, understanding the milestones can help caring adults be on the watch for new skills and aware of any skills they are missing. The brochure distributed shares a continuum of social-emotional skill development for children birth to 5 years old. Take a few moments to look at the age group you work with. </a:t>
            </a:r>
          </a:p>
          <a:p>
            <a:r>
              <a:rPr lang="en-US" dirty="0"/>
              <a:t>How might you share this resource with families?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Families are the child’s first teacher for social-emotional skills. Cross cultural differences exist in social skill development and expectations of children. While cultural norms and values can influence social emotional skill development there are unique differences in all families. Provider led conversations on the families' expectations and goals for their child’s development can help everyone work together to build skills.</a:t>
            </a:r>
          </a:p>
          <a:p>
            <a:endParaRPr lang="en-US" dirty="0"/>
          </a:p>
        </p:txBody>
      </p:sp>
      <p:sp>
        <p:nvSpPr>
          <p:cNvPr id="4" name="Slide Number Placeholder 3"/>
          <p:cNvSpPr>
            <a:spLocks noGrp="1"/>
          </p:cNvSpPr>
          <p:nvPr>
            <p:ph type="sldNum" sz="quarter" idx="5"/>
          </p:nvPr>
        </p:nvSpPr>
        <p:spPr/>
        <p:txBody>
          <a:bodyPr/>
          <a:lstStyle/>
          <a:p>
            <a:fld id="{8AA4209B-89D6-4EB5-8836-5C118FD80A60}" type="slidenum">
              <a:rPr lang="en-US" smtClean="0"/>
              <a:pPr/>
              <a:t>32</a:t>
            </a:fld>
            <a:endParaRPr lang="en-US" dirty="0"/>
          </a:p>
        </p:txBody>
      </p:sp>
    </p:spTree>
    <p:extLst>
      <p:ext uri="{BB962C8B-B14F-4D97-AF65-F5344CB8AC3E}">
        <p14:creationId xmlns:p14="http://schemas.microsoft.com/office/powerpoint/2010/main" val="14715009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a:ea typeface="Verdana"/>
              </a:rPr>
              <a:t>Trainer Notes:</a:t>
            </a:r>
            <a:br>
              <a:rPr lang="en-US" sz="1200" dirty="0">
                <a:latin typeface="Verdana" panose="020B0604030504040204" pitchFamily="34" charset="0"/>
                <a:ea typeface="Verdana" panose="020B0604030504040204" pitchFamily="34" charset="0"/>
              </a:rPr>
            </a:br>
            <a:r>
              <a:rPr lang="en-US" sz="1200" dirty="0">
                <a:latin typeface="Verdana"/>
                <a:ea typeface="Verdana"/>
              </a:rPr>
              <a:t>The picture on the slide is intentionally selected to depict a Black child as Black children, especially Black boys, are more likely to suffer this form of discipline which removes them from classroom and activities than their peers. Black preschoolers are 3.6 times as likely to receive one or more suspensions relative to White preschoolers. This is particularly concerning as Black children make up only 19% of preschool enrollment but comprise 47% of preschoolers suspended one or more times. Similarly, boys are three times as likely as girls to be suspended one or more times. When a child is removed from the classroom sent to the director’s office for behavior challenges, this is in-school/in-program suspension. Child care programs may not use the same language (expulsion or ‘suspension) as is seen in K-12 settings, but the practice of being sent to the directors' office has the same impact of removing a child from the learning setting, learning experiences and opportunities to be physically active.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Verdana" panose="020B0604030504040204" pitchFamily="34" charset="0"/>
                <a:ea typeface="Verdana" panose="020B0604030504040204" pitchFamily="34" charset="0"/>
              </a:rPr>
              <a:t>Many states have additional trainings available on guiding children’s behaviors and nurturing social-emotional growth including workshops on the pyramid model, trainings from the Center for Advancing Social-Emotional Learning (CASEL), and Head Start Early Childhood Learning and Knowledge Center (ECLKC) behavior coaching.</a:t>
            </a:r>
          </a:p>
          <a:p>
            <a:pPr>
              <a:lnSpc>
                <a:spcPct val="100000"/>
              </a:lnSpc>
              <a:spcBef>
                <a:spcPts val="0"/>
              </a:spcBef>
              <a:spcAft>
                <a:spcPts val="0"/>
              </a:spcAft>
            </a:pPr>
            <a:endParaRPr lang="en-US" sz="1200" dirty="0">
              <a:latin typeface="Verdana" panose="020B0604030504040204" pitchFamily="34" charset="0"/>
              <a:ea typeface="Verdana" panose="020B0604030504040204" pitchFamily="34" charset="0"/>
            </a:endParaRPr>
          </a:p>
          <a:p>
            <a:pPr>
              <a:lnSpc>
                <a:spcPct val="100000"/>
              </a:lnSpc>
              <a:spcBef>
                <a:spcPts val="0"/>
              </a:spcBef>
              <a:spcAft>
                <a:spcPts val="0"/>
              </a:spcAft>
            </a:pPr>
            <a:r>
              <a:rPr lang="en-US" sz="1200" b="1" dirty="0">
                <a:latin typeface="Verdana" panose="020B0604030504040204" pitchFamily="34" charset="0"/>
                <a:ea typeface="Verdana" panose="020B0604030504040204" pitchFamily="34" charset="0"/>
              </a:rPr>
              <a:t>Suggested Speaker Notes:</a:t>
            </a:r>
          </a:p>
          <a:p>
            <a:pPr algn="l">
              <a:lnSpc>
                <a:spcPct val="100000"/>
              </a:lnSpc>
              <a:spcBef>
                <a:spcPts val="0"/>
              </a:spcBef>
              <a:spcAft>
                <a:spcPts val="0"/>
              </a:spcAft>
            </a:pPr>
            <a:r>
              <a:rPr lang="en-US" sz="1200" b="1" dirty="0">
                <a:latin typeface="Verdana"/>
                <a:ea typeface="Verdana"/>
              </a:rPr>
              <a:t>The statement on the screen is taken from Caring for Our Children: </a:t>
            </a:r>
            <a:r>
              <a:rPr lang="en-US" sz="1200" b="1" i="0" u="none" strike="noStrike" baseline="0" dirty="0">
                <a:solidFill>
                  <a:srgbClr val="000000"/>
                </a:solidFill>
                <a:latin typeface="Verdana"/>
                <a:ea typeface="Verdana"/>
              </a:rPr>
              <a:t>National Health and Safety Performance Standards Guidelines for Early Care and Education Programs </a:t>
            </a:r>
          </a:p>
          <a:p>
            <a:pPr algn="l">
              <a:lnSpc>
                <a:spcPct val="100000"/>
              </a:lnSpc>
              <a:spcBef>
                <a:spcPts val="0"/>
              </a:spcBef>
              <a:spcAft>
                <a:spcPts val="0"/>
              </a:spcAft>
            </a:pPr>
            <a:r>
              <a:rPr lang="en-US" sz="1200" dirty="0">
                <a:latin typeface="Verdana" panose="020B0604030504040204" pitchFamily="34" charset="0"/>
                <a:ea typeface="Verdana" panose="020B0604030504040204" pitchFamily="34" charset="0"/>
              </a:rPr>
              <a:t>“Active play should never be withheld from children who misbehave (e.g., child is kept indoors to help another caregiver/teacher while the rest of the children go outside). However, children with out-of-control behavior may need 5 minutes or fewer to calm themselves or settle down before resuming cooperative play or activities. </a:t>
            </a:r>
          </a:p>
          <a:p>
            <a:pPr algn="l">
              <a:lnSpc>
                <a:spcPct val="100000"/>
              </a:lnSpc>
              <a:spcBef>
                <a:spcPts val="0"/>
              </a:spcBef>
              <a:spcAft>
                <a:spcPts val="0"/>
              </a:spcAft>
            </a:pPr>
            <a:r>
              <a:rPr lang="en-US" sz="1200" b="0" dirty="0">
                <a:latin typeface="Verdana" panose="020B0604030504040204" pitchFamily="34" charset="0"/>
                <a:ea typeface="Verdana" panose="020B0604030504040204" pitchFamily="34" charset="0"/>
              </a:rPr>
              <a:t>Throughout today’s training we have discussed the many ways that active play can promote the social emotional skills children need, skills that equip a child with the ability to communicate and express feelings, make friends and practice behavior regulation. These social emotional skills are essential to reducing challenging behaviors. Our content today has also shared how active play releases hormones (endorphins) that counter the effects of stress hormones such as cortisol. Physical activity benefits children and adults by regulating mood, reducing stress, and improving mental alertness and focus. Taking away active play can impair relationships between children and caregivers and can impact a child’s sense of self-worth. </a:t>
            </a:r>
          </a:p>
          <a:p>
            <a:pPr>
              <a:lnSpc>
                <a:spcPct val="100000"/>
              </a:lnSpc>
              <a:spcBef>
                <a:spcPts val="0"/>
              </a:spcBef>
              <a:spcAft>
                <a:spcPts val="0"/>
              </a:spcAft>
            </a:pPr>
            <a:endParaRPr lang="en-US" sz="1200" dirty="0">
              <a:latin typeface="Verdana" panose="020B0604030504040204" pitchFamily="34" charset="0"/>
              <a:ea typeface="Verdana" panose="020B0604030504040204" pitchFamily="34" charset="0"/>
            </a:endParaRPr>
          </a:p>
          <a:p>
            <a:pPr>
              <a:lnSpc>
                <a:spcPct val="100000"/>
              </a:lnSpc>
              <a:spcBef>
                <a:spcPts val="0"/>
              </a:spcBef>
              <a:spcAft>
                <a:spcPts val="0"/>
              </a:spcAft>
            </a:pPr>
            <a:r>
              <a:rPr lang="en-US" sz="1200" dirty="0">
                <a:latin typeface="Verdana" panose="020B0604030504040204" pitchFamily="34" charset="0"/>
                <a:ea typeface="Verdana" panose="020B0604030504040204" pitchFamily="34" charset="0"/>
              </a:rPr>
              <a:t>More information on this content can be found in the resources below:</a:t>
            </a:r>
          </a:p>
          <a:p>
            <a:pPr>
              <a:lnSpc>
                <a:spcPct val="100000"/>
              </a:lnSpc>
              <a:spcBef>
                <a:spcPts val="0"/>
              </a:spcBef>
              <a:spcAft>
                <a:spcPts val="0"/>
              </a:spcAft>
            </a:pPr>
            <a:endParaRPr lang="en-US" sz="1200" dirty="0">
              <a:latin typeface="Verdana" panose="020B0604030504040204" pitchFamily="34" charset="0"/>
              <a:ea typeface="Verdana" panose="020B0604030504040204" pitchFamily="34" charset="0"/>
            </a:endParaRPr>
          </a:p>
          <a:p>
            <a:pPr marL="457200" indent="-457200">
              <a:lnSpc>
                <a:spcPct val="100000"/>
              </a:lnSpc>
              <a:spcBef>
                <a:spcPts val="0"/>
              </a:spcBef>
              <a:spcAft>
                <a:spcPts val="0"/>
              </a:spcAft>
            </a:pPr>
            <a:r>
              <a:rPr lang="en-US" sz="1200" dirty="0">
                <a:effectLst/>
                <a:latin typeface="Verdana" panose="020B0604030504040204" pitchFamily="34" charset="0"/>
                <a:ea typeface="Verdana" panose="020B0604030504040204" pitchFamily="34" charset="0"/>
              </a:rPr>
              <a:t>Novak, S. (2023, January 12). </a:t>
            </a:r>
            <a:r>
              <a:rPr lang="en-US" sz="1200" i="1" dirty="0">
                <a:effectLst/>
                <a:latin typeface="Verdana" panose="020B0604030504040204" pitchFamily="34" charset="0"/>
                <a:ea typeface="Verdana" panose="020B0604030504040204" pitchFamily="34" charset="0"/>
              </a:rPr>
              <a:t>Half of the 250 Kids Expelled from Preschool Each Day Are Black Boys</a:t>
            </a:r>
            <a:r>
              <a:rPr lang="en-US" sz="1200" dirty="0">
                <a:effectLst/>
                <a:latin typeface="Verdana" panose="020B0604030504040204" pitchFamily="34" charset="0"/>
                <a:ea typeface="Verdana" panose="020B0604030504040204" pitchFamily="34" charset="0"/>
              </a:rPr>
              <a:t>. Scientific American. https://www.scientificamerican.com/article/half-of-the-250-kids-expelled-from-preschool-each-day-are-black-boys/</a:t>
            </a:r>
          </a:p>
          <a:p>
            <a:pPr marL="457200" marR="0" lvl="0" indent="-457200" algn="l" defTabSz="914400" rtl="0" eaLnBrk="1" fontAlgn="auto" latinLnBrk="0" hangingPunct="1">
              <a:lnSpc>
                <a:spcPct val="100000"/>
              </a:lnSpc>
              <a:spcBef>
                <a:spcPts val="0"/>
              </a:spcBef>
              <a:spcAft>
                <a:spcPts val="0"/>
              </a:spcAft>
              <a:buClrTx/>
              <a:buSzTx/>
              <a:buFontTx/>
              <a:buNone/>
              <a:tabLst/>
              <a:defRPr/>
            </a:pPr>
            <a:r>
              <a:rPr lang="en-US" sz="1200" dirty="0">
                <a:effectLst/>
                <a:latin typeface="Verdana"/>
                <a:ea typeface="Verdana"/>
              </a:rPr>
              <a:t>Dombro, A., Jablon, J., Johnsen, S., &amp; Children, Y. (2016). </a:t>
            </a:r>
            <a:r>
              <a:rPr lang="en-US" sz="1200" i="1" dirty="0">
                <a:effectLst/>
                <a:latin typeface="Verdana"/>
                <a:ea typeface="Verdana"/>
              </a:rPr>
              <a:t>Coaching with powerful interactions : a guide for partnering with early childhood teachers</a:t>
            </a:r>
            <a:r>
              <a:rPr lang="en-US" sz="1200" dirty="0">
                <a:effectLst/>
                <a:latin typeface="Verdana"/>
                <a:ea typeface="Verdana"/>
              </a:rPr>
              <a:t>. National Association For The Education Of Young Children.</a:t>
            </a:r>
          </a:p>
          <a:p>
            <a:pPr marL="457200" indent="-457200">
              <a:lnSpc>
                <a:spcPct val="200000"/>
              </a:lnSpc>
            </a:pPr>
            <a:endParaRPr lang="en-US" sz="1200" dirty="0">
              <a:effectLst/>
              <a:latin typeface="Verdana" panose="020B0604030504040204" pitchFamily="34" charset="0"/>
              <a:ea typeface="Verdana" panose="020B060403050404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444948-B61C-4F14-A6C7-F7CF04934D97}"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386594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b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TAKE BACK is the summary activity for the session.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This activity guides participants to consider the content that stood out and resonated for them and to identify the concepts, activities, and materials they will incorporate into their practices.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 participant handout for the activity is included in the Facilitator Guide materials. This activity can also be done with an index card or sticky note.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The activity can be facilitated as a small group activity, a pair and share, or a large group discussion. If you are facilitating the session virtually, break out rooms can be effective. </a:t>
            </a:r>
            <a:b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r>
              <a:rPr kumimoji="0" lang="en-US" sz="1200" b="1" i="0" u="none" strike="noStrike" kern="1200" cap="none" spc="0" normalizeH="0" baseline="0" noProof="0" dirty="0">
                <a:ln>
                  <a:noFill/>
                </a:ln>
                <a:solidFill>
                  <a:schemeClr val="tx1"/>
                </a:solidFill>
                <a:effectLst/>
                <a:uLnTx/>
                <a:uFillTx/>
                <a:latin typeface="Verdana" panose="020B0604030504040204" pitchFamily="34" charset="0"/>
                <a:ea typeface="+mn-ea"/>
                <a:cs typeface="+mn-cs"/>
              </a:rPr>
              <a:t>Suggested Speaker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In just a moment I will ask you to group in twos or three to identify a response for each of the prompts on the screen.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 Talking Point- what is something from this session you will share with peers or the families of children in your care?</a:t>
            </a:r>
            <a:b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 AHA Moment- What new information or ideas did you hear today?</a:t>
            </a:r>
            <a:b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b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K-List a new activity or resource you want to keep and try with children?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E- What energizes or excites you about social-emotional learning and active play?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After 3 minutes we will regroup to share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p:txBody>
      </p:sp>
      <p:sp>
        <p:nvSpPr>
          <p:cNvPr id="4" name="Slide Number Placeholder 3"/>
          <p:cNvSpPr>
            <a:spLocks noGrp="1"/>
          </p:cNvSpPr>
          <p:nvPr>
            <p:ph type="sldNum" sz="quarter" idx="5"/>
          </p:nvPr>
        </p:nvSpPr>
        <p:spPr/>
        <p:txBody>
          <a:bodyPr/>
          <a:lstStyle/>
          <a:p>
            <a:fld id="{8AA4209B-89D6-4EB5-8836-5C118FD80A60}" type="slidenum">
              <a:rPr lang="en-US" smtClean="0"/>
              <a:pPr/>
              <a:t>34</a:t>
            </a:fld>
            <a:endParaRPr lang="en-US" dirty="0"/>
          </a:p>
        </p:txBody>
      </p:sp>
    </p:spTree>
    <p:extLst>
      <p:ext uri="{BB962C8B-B14F-4D97-AF65-F5344CB8AC3E}">
        <p14:creationId xmlns:p14="http://schemas.microsoft.com/office/powerpoint/2010/main" val="3153258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Trainer notes:</a:t>
            </a:r>
          </a:p>
          <a:p>
            <a:r>
              <a:rPr lang="en-US" dirty="0"/>
              <a:t>Share this quote statement from Mr. Rogers on play.</a:t>
            </a:r>
          </a:p>
          <a:p>
            <a:endParaRPr lang="en-US" b="1" dirty="0"/>
          </a:p>
        </p:txBody>
      </p:sp>
      <p:sp>
        <p:nvSpPr>
          <p:cNvPr id="4" name="Slide Number Placeholder 3"/>
          <p:cNvSpPr>
            <a:spLocks noGrp="1"/>
          </p:cNvSpPr>
          <p:nvPr>
            <p:ph type="sldNum" sz="quarter" idx="5"/>
          </p:nvPr>
        </p:nvSpPr>
        <p:spPr/>
        <p:txBody>
          <a:bodyPr/>
          <a:lstStyle/>
          <a:p>
            <a:fld id="{8AA4209B-89D6-4EB5-8836-5C118FD80A60}" type="slidenum">
              <a:rPr lang="en-US" smtClean="0"/>
              <a:pPr/>
              <a:t>35</a:t>
            </a:fld>
            <a:endParaRPr lang="en-US" dirty="0"/>
          </a:p>
        </p:txBody>
      </p:sp>
    </p:spTree>
    <p:extLst>
      <p:ext uri="{BB962C8B-B14F-4D97-AF65-F5344CB8AC3E}">
        <p14:creationId xmlns:p14="http://schemas.microsoft.com/office/powerpoint/2010/main" val="151648435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b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br>
            <a:r>
              <a:rPr lang="en-US" i="0" dirty="0"/>
              <a:t>Invite your participants to raise any remaining questions or share other comments on physical activity and social-emotional learning.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i="0" dirty="0"/>
              <a:t>Share dates and information on any upcoming PALS sessions or micro trainings with your participants</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7671653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309C8A"/>
                </a:solidFill>
                <a:effectLst/>
                <a:uLnTx/>
                <a:uFillTx/>
                <a:latin typeface="Verdana" panose="020B0604030504040204" pitchFamily="34" charset="0"/>
                <a:ea typeface="+mn-ea"/>
                <a:cs typeface="+mn-cs"/>
              </a:rPr>
              <a:t>Trainer Notes: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Verdana" panose="020B0604030504040204" pitchFamily="34" charset="0"/>
                <a:ea typeface="+mn-ea"/>
                <a:cs typeface="+mn-cs"/>
              </a:rPr>
              <a:t>Thank your participants for their engagement during the training.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prstClr val="black"/>
              </a:solidFill>
              <a:effectLst/>
              <a:uLnTx/>
              <a:uFillTx/>
              <a:latin typeface="Verdana" panose="020B060403050404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ea typeface="+mn-ea"/>
                <a:cs typeface="+mn-cs"/>
              </a:rPr>
              <a:t>Image source: Microsoft Stock Photo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BAB5C7-1500-482C-BC10-F7AECFCB5484}" type="slidenum">
              <a:rPr kumimoji="0" lang="en-US" sz="1200" b="0" i="0" u="none" strike="noStrike" kern="1200" cap="none" spc="0" normalizeH="0" baseline="0" noProof="0" smtClean="0">
                <a:ln>
                  <a:noFill/>
                </a:ln>
                <a:solidFill>
                  <a:prstClr val="black"/>
                </a:solidFill>
                <a:effectLst/>
                <a:uLnTx/>
                <a:uFillTx/>
                <a:latin typeface="Verdana" panose="020B060403050404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Verdana" panose="020B0604030504040204" pitchFamily="34" charset="0"/>
              <a:ea typeface="+mn-ea"/>
              <a:cs typeface="+mn-cs"/>
            </a:endParaRPr>
          </a:p>
        </p:txBody>
      </p:sp>
    </p:spTree>
    <p:extLst>
      <p:ext uri="{BB962C8B-B14F-4D97-AF65-F5344CB8AC3E}">
        <p14:creationId xmlns:p14="http://schemas.microsoft.com/office/powerpoint/2010/main" val="28173726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8284382-8022-4B42-800A-86F4A183D3A1}"/>
              </a:ext>
            </a:extLst>
          </p:cNvPr>
          <p:cNvSpPr>
            <a:spLocks noGrp="1"/>
          </p:cNvSpPr>
          <p:nvPr>
            <p:ph type="body" sz="quarter" idx="14"/>
          </p:nvPr>
        </p:nvSpPr>
        <p:spPr>
          <a:xfrm>
            <a:off x="841248" y="2844836"/>
            <a:ext cx="10570464" cy="1645237"/>
          </a:xfrm>
        </p:spPr>
        <p:txBody>
          <a:bodyPr>
            <a:normAutofit/>
          </a:bodyPr>
          <a:lstStyle>
            <a:lvl1pPr marL="0" indent="0" algn="l">
              <a:buFontTx/>
              <a:buNone/>
              <a:defRPr sz="3600" b="1" i="0">
                <a:solidFill>
                  <a:srgbClr val="FFFFFF"/>
                </a:solidFill>
                <a:latin typeface="Verdana" panose="020B0604030504040204" pitchFamily="34" charset="0"/>
                <a:ea typeface="Verdana" panose="020B0604030504040204" pitchFamily="34" charset="0"/>
              </a:defRPr>
            </a:lvl1pPr>
            <a:lvl2pPr marL="457200" indent="0" algn="l">
              <a:buFontTx/>
              <a:buNone/>
              <a:defRPr sz="3600" b="1">
                <a:solidFill>
                  <a:schemeClr val="tx2"/>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dirty="0"/>
              <a:t>Click to edit Master text styles</a:t>
            </a:r>
          </a:p>
          <a:p>
            <a:pPr lvl="1"/>
            <a:r>
              <a:rPr lang="en-US" dirty="0"/>
              <a:t>Second level</a:t>
            </a:r>
          </a:p>
        </p:txBody>
      </p:sp>
      <p:pic>
        <p:nvPicPr>
          <p:cNvPr id="5" name="Picture 4">
            <a:extLst>
              <a:ext uri="{FF2B5EF4-FFF2-40B4-BE49-F238E27FC236}">
                <a16:creationId xmlns:a16="http://schemas.microsoft.com/office/drawing/2014/main" id="{23EB350D-6ECF-428C-D3B4-CED9D8ECA12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41248" y="327443"/>
            <a:ext cx="4099934" cy="2136411"/>
          </a:xfrm>
          <a:prstGeom prst="rect">
            <a:avLst/>
          </a:prstGeom>
        </p:spPr>
      </p:pic>
      <p:sp>
        <p:nvSpPr>
          <p:cNvPr id="2" name="TextBox 1">
            <a:extLst>
              <a:ext uri="{FF2B5EF4-FFF2-40B4-BE49-F238E27FC236}">
                <a16:creationId xmlns:a16="http://schemas.microsoft.com/office/drawing/2014/main" id="{B6603713-54B9-E602-390B-8A29C1BC3C57}"/>
              </a:ext>
            </a:extLst>
          </p:cNvPr>
          <p:cNvSpPr txBox="1"/>
          <p:nvPr/>
        </p:nvSpPr>
        <p:spPr>
          <a:xfrm>
            <a:off x="0" y="4754880"/>
            <a:ext cx="12192000" cy="1569660"/>
          </a:xfrm>
          <a:prstGeom prst="rect">
            <a:avLst/>
          </a:prstGeom>
          <a:solidFill>
            <a:srgbClr val="309C8A">
              <a:alpha val="89804"/>
            </a:srgbClr>
          </a:solidFill>
        </p:spPr>
        <p:txBody>
          <a:bodyPr wrap="square" rtlCol="0">
            <a:spAutoFit/>
          </a:bodyPr>
          <a:lstStyle/>
          <a:p>
            <a:r>
              <a:rPr lang="en-US" sz="3200" b="1" dirty="0">
                <a:solidFill>
                  <a:srgbClr val="FFFFFF"/>
                </a:solidFill>
                <a:latin typeface="Verdana" panose="020B0604030504040204" pitchFamily="34" charset="0"/>
                <a:ea typeface="Verdana" panose="020B0604030504040204" pitchFamily="34" charset="0"/>
              </a:rPr>
              <a:t>	</a:t>
            </a:r>
          </a:p>
          <a:p>
            <a:endParaRPr lang="en-US" sz="3200" b="1" dirty="0">
              <a:solidFill>
                <a:srgbClr val="FFFFFF"/>
              </a:solidFill>
              <a:latin typeface="Verdana" panose="020B0604030504040204" pitchFamily="34" charset="0"/>
              <a:ea typeface="Verdana" panose="020B0604030504040204" pitchFamily="34" charset="0"/>
            </a:endParaRPr>
          </a:p>
          <a:p>
            <a:endParaRPr lang="en-US" sz="3200" b="1" dirty="0">
              <a:solidFill>
                <a:srgbClr val="FFFFFF"/>
              </a:solidFill>
              <a:latin typeface="Verdana" panose="020B0604030504040204" pitchFamily="34" charset="0"/>
              <a:ea typeface="Verdana" panose="020B0604030504040204" pitchFamily="34" charset="0"/>
            </a:endParaRPr>
          </a:p>
        </p:txBody>
      </p:sp>
      <p:sp>
        <p:nvSpPr>
          <p:cNvPr id="3" name="Text Placeholder 10">
            <a:extLst>
              <a:ext uri="{FF2B5EF4-FFF2-40B4-BE49-F238E27FC236}">
                <a16:creationId xmlns:a16="http://schemas.microsoft.com/office/drawing/2014/main" id="{F7E2876B-876A-A831-6E02-6A8807219AAC}"/>
              </a:ext>
            </a:extLst>
          </p:cNvPr>
          <p:cNvSpPr>
            <a:spLocks noGrp="1"/>
          </p:cNvSpPr>
          <p:nvPr>
            <p:ph type="body" sz="quarter" idx="15"/>
          </p:nvPr>
        </p:nvSpPr>
        <p:spPr>
          <a:xfrm>
            <a:off x="841248" y="4754881"/>
            <a:ext cx="10570464" cy="1569660"/>
          </a:xfrm>
        </p:spPr>
        <p:txBody>
          <a:bodyPr/>
          <a:lstStyle>
            <a:lvl1pPr marL="0" indent="0" algn="l">
              <a:buFontTx/>
              <a:buNone/>
              <a:defRPr sz="2400" b="0" i="0">
                <a:solidFill>
                  <a:srgbClr val="FFFFFF"/>
                </a:solidFill>
                <a:latin typeface="Verdana" panose="020B0604030504040204" pitchFamily="34" charset="0"/>
                <a:ea typeface="Verdana" panose="020B0604030504040204" pitchFamily="34" charset="0"/>
              </a:defRPr>
            </a:lvl1pPr>
            <a:lvl2pPr marL="457200" indent="0">
              <a:buFontTx/>
              <a:buNone/>
              <a:defRPr>
                <a:solidFill>
                  <a:srgbClr val="FFFFFF"/>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dirty="0"/>
              <a:t>Click to edit Master text styles</a:t>
            </a:r>
          </a:p>
          <a:p>
            <a:pPr lvl="1"/>
            <a:r>
              <a:rPr lang="en-US" dirty="0"/>
              <a:t>Second level</a:t>
            </a:r>
          </a:p>
          <a:p>
            <a:pPr lvl="2"/>
            <a:r>
              <a:rPr lang="en-US" dirty="0"/>
              <a:t>Third level</a:t>
            </a:r>
          </a:p>
        </p:txBody>
      </p:sp>
      <p:pic>
        <p:nvPicPr>
          <p:cNvPr id="4" name="Picture 3" descr="A black background with blue letters&#10;&#10;Description automatically generated">
            <a:extLst>
              <a:ext uri="{FF2B5EF4-FFF2-40B4-BE49-F238E27FC236}">
                <a16:creationId xmlns:a16="http://schemas.microsoft.com/office/drawing/2014/main" id="{2BBCC6C6-A454-27C4-8D18-8D59DC2D3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620" y="515172"/>
            <a:ext cx="2743200" cy="670560"/>
          </a:xfrm>
          <a:prstGeom prst="rect">
            <a:avLst/>
          </a:prstGeom>
        </p:spPr>
      </p:pic>
    </p:spTree>
    <p:extLst>
      <p:ext uri="{BB962C8B-B14F-4D97-AF65-F5344CB8AC3E}">
        <p14:creationId xmlns:p14="http://schemas.microsoft.com/office/powerpoint/2010/main" val="150412393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C972A3-79CE-C64C-A52C-0738C5508E13}"/>
              </a:ext>
            </a:extLst>
          </p:cNvPr>
          <p:cNvSpPr/>
          <p:nvPr/>
        </p:nvSpPr>
        <p:spPr>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2" name="Title 1">
            <a:extLst>
              <a:ext uri="{FF2B5EF4-FFF2-40B4-BE49-F238E27FC236}">
                <a16:creationId xmlns:a16="http://schemas.microsoft.com/office/drawing/2014/main" id="{30C669DB-2BD3-C749-A93F-71AA765530F6}"/>
              </a:ext>
            </a:extLst>
          </p:cNvPr>
          <p:cNvSpPr>
            <a:spLocks noGrp="1"/>
          </p:cNvSpPr>
          <p:nvPr>
            <p:ph type="title"/>
          </p:nvPr>
        </p:nvSpPr>
        <p:spPr>
          <a:xfrm>
            <a:off x="0" y="1938528"/>
            <a:ext cx="12192000" cy="2912782"/>
          </a:xfrm>
        </p:spPr>
        <p:txBody>
          <a:bodyPr>
            <a:noAutofit/>
          </a:bodyPr>
          <a:lstStyle>
            <a:lvl1pPr algn="ctr">
              <a:lnSpc>
                <a:spcPct val="100000"/>
              </a:lnSpc>
              <a:defRPr>
                <a:solidFill>
                  <a:srgbClr val="FFFFFF"/>
                </a:solidFill>
              </a:defRPr>
            </a:lvl1pPr>
          </a:lstStyle>
          <a:p>
            <a:r>
              <a:rPr lang="en-US" dirty="0"/>
              <a:t>Click to edit Master title style</a:t>
            </a:r>
          </a:p>
        </p:txBody>
      </p:sp>
      <p:pic>
        <p:nvPicPr>
          <p:cNvPr id="3" name="Picture 2">
            <a:extLst>
              <a:ext uri="{FF2B5EF4-FFF2-40B4-BE49-F238E27FC236}">
                <a16:creationId xmlns:a16="http://schemas.microsoft.com/office/drawing/2014/main" id="{870190B4-264F-5647-AECF-E5CF652BD1A5}"/>
              </a:ext>
            </a:extLst>
          </p:cNvPr>
          <p:cNvPicPr>
            <a:picLocks noChangeAspect="1"/>
          </p:cNvPicPr>
          <p:nvPr/>
        </p:nvPicPr>
        <p:blipFill>
          <a:blip r:embed="rId2"/>
          <a:stretch>
            <a:fillRect/>
          </a:stretch>
        </p:blipFill>
        <p:spPr>
          <a:xfrm>
            <a:off x="5200650" y="873735"/>
            <a:ext cx="1790700" cy="146050"/>
          </a:xfrm>
          <a:prstGeom prst="rect">
            <a:avLst/>
          </a:prstGeom>
        </p:spPr>
      </p:pic>
    </p:spTree>
    <p:extLst>
      <p:ext uri="{BB962C8B-B14F-4D97-AF65-F5344CB8AC3E}">
        <p14:creationId xmlns:p14="http://schemas.microsoft.com/office/powerpoint/2010/main" val="44505234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hasCustomPrompt="1"/>
          </p:nvPr>
        </p:nvSpPr>
        <p:spPr>
          <a:xfrm>
            <a:off x="838199" y="1901952"/>
            <a:ext cx="10515599" cy="4090051"/>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dirty="0"/>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8038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Tree>
    <p:extLst>
      <p:ext uri="{BB962C8B-B14F-4D97-AF65-F5344CB8AC3E}">
        <p14:creationId xmlns:p14="http://schemas.microsoft.com/office/powerpoint/2010/main" val="341946313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hasCustomPrompt="1"/>
          </p:nvPr>
        </p:nvSpPr>
        <p:spPr>
          <a:xfrm>
            <a:off x="838199" y="1901952"/>
            <a:ext cx="10515599" cy="4090051"/>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dirty="0"/>
              <a:t>Click to edit Master footnote styles</a:t>
            </a:r>
          </a:p>
        </p:txBody>
      </p:sp>
    </p:spTree>
    <p:extLst>
      <p:ext uri="{BB962C8B-B14F-4D97-AF65-F5344CB8AC3E}">
        <p14:creationId xmlns:p14="http://schemas.microsoft.com/office/powerpoint/2010/main" val="422397192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199" y="865997"/>
            <a:ext cx="10515600" cy="668859"/>
          </a:xfrm>
        </p:spPr>
        <p:txBody>
          <a:bodyPr anchor="t" anchorCtr="0">
            <a:noAutofit/>
          </a:bodyPr>
          <a:lstStyle>
            <a:lvl1pPr algn="l">
              <a:defRPr sz="4400"/>
            </a:lvl1pPr>
          </a:lstStyle>
          <a:p>
            <a:r>
              <a:rPr lang="en-US" dirty="0"/>
              <a:t>Disclaimer</a:t>
            </a:r>
          </a:p>
        </p:txBody>
      </p:sp>
      <p:cxnSp>
        <p:nvCxnSpPr>
          <p:cNvPr id="5" name="Straight Connector 4">
            <a:extLst>
              <a:ext uri="{FF2B5EF4-FFF2-40B4-BE49-F238E27FC236}">
                <a16:creationId xmlns:a16="http://schemas.microsoft.com/office/drawing/2014/main" id="{99377C0F-5503-3374-BF60-0801E1FD8BF4}"/>
              </a:ext>
            </a:extLst>
          </p:cNvPr>
          <p:cNvCxnSpPr/>
          <p:nvPr/>
        </p:nvCxnSpPr>
        <p:spPr>
          <a:xfrm>
            <a:off x="838199" y="1702340"/>
            <a:ext cx="3111231" cy="0"/>
          </a:xfrm>
          <a:prstGeom prst="line">
            <a:avLst/>
          </a:prstGeom>
          <a:ln/>
        </p:spPr>
        <p:style>
          <a:lnRef idx="3">
            <a:schemeClr val="accent2"/>
          </a:lnRef>
          <a:fillRef idx="0">
            <a:schemeClr val="accent2"/>
          </a:fillRef>
          <a:effectRef idx="2">
            <a:schemeClr val="accent2"/>
          </a:effectRef>
          <a:fontRef idx="minor">
            <a:schemeClr val="tx1"/>
          </a:fontRef>
        </p:style>
      </p:cxnSp>
      <p:sp>
        <p:nvSpPr>
          <p:cNvPr id="6" name="Rectangle 5">
            <a:extLst>
              <a:ext uri="{FF2B5EF4-FFF2-40B4-BE49-F238E27FC236}">
                <a16:creationId xmlns:a16="http://schemas.microsoft.com/office/drawing/2014/main" id="{A7B542BF-D93C-4D13-7AA8-2A8C4303566A}"/>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pic>
        <p:nvPicPr>
          <p:cNvPr id="11" name="Picture 10" descr="A blue text on a black background&#10;&#10;Description automatically generated">
            <a:extLst>
              <a:ext uri="{FF2B5EF4-FFF2-40B4-BE49-F238E27FC236}">
                <a16:creationId xmlns:a16="http://schemas.microsoft.com/office/drawing/2014/main" id="{416C73D2-9707-2022-E976-0849897EB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95" y="1942827"/>
            <a:ext cx="10887008" cy="4214594"/>
          </a:xfrm>
          <a:prstGeom prst="rect">
            <a:avLst/>
          </a:prstGeom>
        </p:spPr>
      </p:pic>
    </p:spTree>
    <p:extLst>
      <p:ext uri="{BB962C8B-B14F-4D97-AF65-F5344CB8AC3E}">
        <p14:creationId xmlns:p14="http://schemas.microsoft.com/office/powerpoint/2010/main" val="352031453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fographic Callout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77240"/>
            <a:ext cx="10515600" cy="668859"/>
          </a:xfrm>
        </p:spPr>
        <p:txBody>
          <a:bodyPr anchor="t" anchorCtr="0">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hasCustomPrompt="1"/>
          </p:nvPr>
        </p:nvSpPr>
        <p:spPr>
          <a:xfrm>
            <a:off x="6448926" y="2407921"/>
            <a:ext cx="4904872" cy="3584082"/>
          </a:xfrm>
        </p:spPr>
        <p:txBody>
          <a:bodyPr>
            <a:noAutofit/>
          </a:bodyPr>
          <a:lstStyle>
            <a:lvl1pPr marL="0" indent="0" algn="l">
              <a:lnSpc>
                <a:spcPct val="100000"/>
              </a:lnSpc>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text</a:t>
            </a:r>
          </a:p>
        </p:txBody>
      </p:sp>
      <p:sp>
        <p:nvSpPr>
          <p:cNvPr id="4" name="Rounded Rectangle 3">
            <a:extLst>
              <a:ext uri="{FF2B5EF4-FFF2-40B4-BE49-F238E27FC236}">
                <a16:creationId xmlns:a16="http://schemas.microsoft.com/office/drawing/2014/main" id="{A53CD0CB-70A0-894B-94F3-F531FC3576BE}"/>
              </a:ext>
            </a:extLst>
          </p:cNvPr>
          <p:cNvSpPr/>
          <p:nvPr/>
        </p:nvSpPr>
        <p:spPr>
          <a:xfrm>
            <a:off x="838200" y="2229853"/>
            <a:ext cx="5257800" cy="4026568"/>
          </a:xfrm>
          <a:prstGeom prst="roundRect">
            <a:avLst>
              <a:gd name="adj" fmla="val 591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id="{C4FC4FED-3196-DE4F-9161-9E3D87525D6F}"/>
              </a:ext>
            </a:extLst>
          </p:cNvPr>
          <p:cNvSpPr>
            <a:spLocks noGrp="1"/>
          </p:cNvSpPr>
          <p:nvPr>
            <p:ph type="body" sz="quarter" idx="13" hasCustomPrompt="1"/>
          </p:nvPr>
        </p:nvSpPr>
        <p:spPr>
          <a:xfrm>
            <a:off x="1293269" y="2839126"/>
            <a:ext cx="4347662" cy="589874"/>
          </a:xfrm>
        </p:spPr>
        <p:txBody>
          <a:bodyPr>
            <a:noAutofit/>
          </a:bodyPr>
          <a:lstStyle>
            <a:lvl1pPr marL="0" indent="0">
              <a:buFontTx/>
              <a:buNone/>
              <a:defRPr sz="32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text</a:t>
            </a:r>
          </a:p>
        </p:txBody>
      </p:sp>
      <p:sp>
        <p:nvSpPr>
          <p:cNvPr id="12" name="Text Placeholder 8">
            <a:extLst>
              <a:ext uri="{FF2B5EF4-FFF2-40B4-BE49-F238E27FC236}">
                <a16:creationId xmlns:a16="http://schemas.microsoft.com/office/drawing/2014/main" id="{EA14D114-8E15-594F-87EE-3581895A4109}"/>
              </a:ext>
            </a:extLst>
          </p:cNvPr>
          <p:cNvSpPr>
            <a:spLocks noGrp="1"/>
          </p:cNvSpPr>
          <p:nvPr>
            <p:ph type="body" sz="quarter" idx="14" hasCustomPrompt="1"/>
          </p:nvPr>
        </p:nvSpPr>
        <p:spPr>
          <a:xfrm>
            <a:off x="1293269" y="4475747"/>
            <a:ext cx="4347662" cy="589874"/>
          </a:xfrm>
        </p:spPr>
        <p:txBody>
          <a:bodyPr>
            <a:noAutofit/>
          </a:bodyPr>
          <a:lstStyle>
            <a:lvl1pPr marL="0" indent="0">
              <a:buFontTx/>
              <a:buNone/>
              <a:defRPr sz="32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text</a:t>
            </a:r>
          </a:p>
        </p:txBody>
      </p:sp>
      <p:sp>
        <p:nvSpPr>
          <p:cNvPr id="15" name="Text Placeholder 8">
            <a:extLst>
              <a:ext uri="{FF2B5EF4-FFF2-40B4-BE49-F238E27FC236}">
                <a16:creationId xmlns:a16="http://schemas.microsoft.com/office/drawing/2014/main" id="{058A2847-F016-2248-89DE-1F627BE7E7AF}"/>
              </a:ext>
            </a:extLst>
          </p:cNvPr>
          <p:cNvSpPr>
            <a:spLocks noGrp="1"/>
          </p:cNvSpPr>
          <p:nvPr>
            <p:ph type="body" sz="quarter" idx="15" hasCustomPrompt="1"/>
          </p:nvPr>
        </p:nvSpPr>
        <p:spPr>
          <a:xfrm>
            <a:off x="1293269" y="3443324"/>
            <a:ext cx="4347662" cy="589874"/>
          </a:xfrm>
        </p:spPr>
        <p:txBody>
          <a:bodyPr>
            <a:noAutofit/>
          </a:bodyPr>
          <a:lstStyle>
            <a:lvl1pPr marL="0" indent="0">
              <a:buFontTx/>
              <a:buNone/>
              <a:defRPr sz="18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text</a:t>
            </a:r>
          </a:p>
        </p:txBody>
      </p:sp>
      <p:sp>
        <p:nvSpPr>
          <p:cNvPr id="16" name="Text Placeholder 8">
            <a:extLst>
              <a:ext uri="{FF2B5EF4-FFF2-40B4-BE49-F238E27FC236}">
                <a16:creationId xmlns:a16="http://schemas.microsoft.com/office/drawing/2014/main" id="{B1D8F495-F525-2543-A6E6-162AC7AE28DD}"/>
              </a:ext>
            </a:extLst>
          </p:cNvPr>
          <p:cNvSpPr>
            <a:spLocks noGrp="1"/>
          </p:cNvSpPr>
          <p:nvPr>
            <p:ph type="body" sz="quarter" idx="16" hasCustomPrompt="1"/>
          </p:nvPr>
        </p:nvSpPr>
        <p:spPr>
          <a:xfrm>
            <a:off x="1293269" y="5065908"/>
            <a:ext cx="4347662" cy="589874"/>
          </a:xfrm>
        </p:spPr>
        <p:txBody>
          <a:bodyPr>
            <a:noAutofit/>
          </a:bodyPr>
          <a:lstStyle>
            <a:lvl1pPr marL="0" indent="0">
              <a:buFontTx/>
              <a:buNone/>
              <a:defRPr sz="18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text</a:t>
            </a:r>
          </a:p>
        </p:txBody>
      </p:sp>
      <p:sp>
        <p:nvSpPr>
          <p:cNvPr id="13" name="Text Placeholder 6">
            <a:extLst>
              <a:ext uri="{FF2B5EF4-FFF2-40B4-BE49-F238E27FC236}">
                <a16:creationId xmlns:a16="http://schemas.microsoft.com/office/drawing/2014/main" id="{DB072436-56AB-B548-8ABA-E541334E34AA}"/>
              </a:ext>
            </a:extLst>
          </p:cNvPr>
          <p:cNvSpPr>
            <a:spLocks noGrp="1"/>
          </p:cNvSpPr>
          <p:nvPr>
            <p:ph type="body" sz="quarter" idx="17" hasCustomPrompt="1"/>
          </p:nvPr>
        </p:nvSpPr>
        <p:spPr>
          <a:xfrm>
            <a:off x="838200" y="6291263"/>
            <a:ext cx="10515600" cy="255587"/>
          </a:xfrm>
        </p:spPr>
        <p:txBody>
          <a:bodyPr>
            <a:normAutofit/>
          </a:bodyPr>
          <a:lstStyle>
            <a:lvl1pPr marL="0" indent="0">
              <a:buFontTx/>
              <a:buNone/>
              <a:defRPr sz="800" i="1"/>
            </a:lvl1pPr>
          </a:lstStyle>
          <a:p>
            <a:pPr lvl="0"/>
            <a:r>
              <a:rPr lang="en-US" dirty="0"/>
              <a:t>Click to edit Master footnote styles</a:t>
            </a:r>
          </a:p>
        </p:txBody>
      </p:sp>
    </p:spTree>
    <p:extLst>
      <p:ext uri="{BB962C8B-B14F-4D97-AF65-F5344CB8AC3E}">
        <p14:creationId xmlns:p14="http://schemas.microsoft.com/office/powerpoint/2010/main" val="427850689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74765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noChangeAspect="1"/>
          </p:cNvSpPr>
          <p:nvPr>
            <p:ph type="subTitle" idx="1" hasCustomPrompt="1"/>
          </p:nvPr>
        </p:nvSpPr>
        <p:spPr>
          <a:xfrm>
            <a:off x="838199" y="1865376"/>
            <a:ext cx="10515599" cy="4244967"/>
          </a:xfrm>
        </p:spPr>
        <p:txBody>
          <a:bodyPr wrap="square" lIns="91440" tIns="0" bIns="0" numCol="2" spcCol="91440">
            <a:noAutofit/>
          </a:bodyPr>
          <a:lstStyle>
            <a:lvl1pPr marL="0" marR="0" indent="0" algn="l" defTabSz="914400" rtl="0" eaLnBrk="1" fontAlgn="auto" latinLnBrk="0" hangingPunct="1">
              <a:lnSpc>
                <a:spcPct val="100000"/>
              </a:lnSpc>
              <a:spcBef>
                <a:spcPts val="0"/>
              </a:spcBef>
              <a:spcAft>
                <a:spcPct val="0"/>
              </a:spcAft>
              <a:buClr>
                <a:schemeClr val="tx1"/>
              </a:buClr>
              <a:buSzTx/>
              <a:buFont typeface="Arial" panose="020B0604020202020204" pitchFamily="34" charset="0"/>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endParaRPr lang="en-US" dirty="0"/>
          </a:p>
          <a:p>
            <a:endParaRPr lang="en-US" dirty="0"/>
          </a:p>
        </p:txBody>
      </p:sp>
      <p:sp>
        <p:nvSpPr>
          <p:cNvPr id="9" name="Text Placeholder 6">
            <a:extLst>
              <a:ext uri="{FF2B5EF4-FFF2-40B4-BE49-F238E27FC236}">
                <a16:creationId xmlns:a16="http://schemas.microsoft.com/office/drawing/2014/main" id="{99ED4A71-C085-9640-87BF-4B857A65DADB}"/>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dirty="0"/>
              <a:t>Click to edit Master footnote styles</a:t>
            </a:r>
          </a:p>
        </p:txBody>
      </p:sp>
      <p:sp>
        <p:nvSpPr>
          <p:cNvPr id="4" name="Rectangle 3">
            <a:extLst>
              <a:ext uri="{FF2B5EF4-FFF2-40B4-BE49-F238E27FC236}">
                <a16:creationId xmlns:a16="http://schemas.microsoft.com/office/drawing/2014/main" id="{7AA13757-E5CD-F3FF-CFD2-2A7D5BDF0E4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Tree>
    <p:extLst>
      <p:ext uri="{BB962C8B-B14F-4D97-AF65-F5344CB8AC3E}">
        <p14:creationId xmlns:p14="http://schemas.microsoft.com/office/powerpoint/2010/main" val="2487630481"/>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Photo Sidebar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1250" y="1261872"/>
            <a:ext cx="6297487" cy="657681"/>
          </a:xfrm>
        </p:spPr>
        <p:txBody>
          <a:bodyPr anchor="t" anchorCtr="0">
            <a:noAutofit/>
          </a:bodyPr>
          <a:lstStyle>
            <a:lvl1pPr>
              <a:defRPr sz="4400"/>
            </a:lvl1pPr>
          </a:lstStyle>
          <a:p>
            <a:r>
              <a:rPr lang="en-US"/>
              <a:t>Click to edit master text</a:t>
            </a:r>
          </a:p>
        </p:txBody>
      </p:sp>
      <p:sp>
        <p:nvSpPr>
          <p:cNvPr id="7" name="Subtitle 2">
            <a:extLst>
              <a:ext uri="{FF2B5EF4-FFF2-40B4-BE49-F238E27FC236}">
                <a16:creationId xmlns:a16="http://schemas.microsoft.com/office/drawing/2014/main" id="{5501354B-B359-5C4B-B1BA-F34054488828}"/>
              </a:ext>
            </a:extLst>
          </p:cNvPr>
          <p:cNvSpPr>
            <a:spLocks noGrp="1"/>
          </p:cNvSpPr>
          <p:nvPr>
            <p:ph type="subTitle" idx="1" hasCustomPrompt="1"/>
          </p:nvPr>
        </p:nvSpPr>
        <p:spPr>
          <a:xfrm>
            <a:off x="838200" y="2306321"/>
            <a:ext cx="5787189" cy="3837796"/>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text style</a:t>
            </a:r>
          </a:p>
        </p:txBody>
      </p:sp>
      <p:sp>
        <p:nvSpPr>
          <p:cNvPr id="3" name="Rectangle 2">
            <a:extLst>
              <a:ext uri="{FF2B5EF4-FFF2-40B4-BE49-F238E27FC236}">
                <a16:creationId xmlns:a16="http://schemas.microsoft.com/office/drawing/2014/main" id="{9CF47DC8-836F-6642-94F3-9CB2ACADFA57}"/>
              </a:ext>
            </a:extLst>
          </p:cNvPr>
          <p:cNvSpPr/>
          <p:nvPr/>
        </p:nvSpPr>
        <p:spPr>
          <a:xfrm>
            <a:off x="8077200" y="613775"/>
            <a:ext cx="4114800" cy="62442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11" name="Picture Placeholder 10">
            <a:extLst>
              <a:ext uri="{FF2B5EF4-FFF2-40B4-BE49-F238E27FC236}">
                <a16:creationId xmlns:a16="http://schemas.microsoft.com/office/drawing/2014/main" id="{608C128D-74F4-C74F-8A0C-40E36C959883}"/>
              </a:ext>
            </a:extLst>
          </p:cNvPr>
          <p:cNvSpPr>
            <a:spLocks noGrp="1"/>
          </p:cNvSpPr>
          <p:nvPr>
            <p:ph type="pic" sz="quarter" idx="13"/>
          </p:nvPr>
        </p:nvSpPr>
        <p:spPr>
          <a:xfrm>
            <a:off x="7351921" y="1261871"/>
            <a:ext cx="3930650" cy="2286000"/>
          </a:xfrm>
          <a:solidFill>
            <a:srgbClr val="FFFFFF"/>
          </a:solidFill>
        </p:spPr>
        <p:txBody>
          <a:bodyPr/>
          <a:lstStyle>
            <a:lvl1pPr marL="0" indent="0" algn="ctr">
              <a:buFontTx/>
              <a:buNone/>
              <a:defRPr/>
            </a:lvl1pPr>
          </a:lstStyle>
          <a:p>
            <a:r>
              <a:rPr lang="en-US" dirty="0"/>
              <a:t>Click icon to add picture</a:t>
            </a:r>
          </a:p>
        </p:txBody>
      </p:sp>
      <p:sp>
        <p:nvSpPr>
          <p:cNvPr id="13" name="Picture Placeholder 10">
            <a:extLst>
              <a:ext uri="{FF2B5EF4-FFF2-40B4-BE49-F238E27FC236}">
                <a16:creationId xmlns:a16="http://schemas.microsoft.com/office/drawing/2014/main" id="{E2D93337-5949-5140-BD8B-25D41B777AF5}"/>
              </a:ext>
            </a:extLst>
          </p:cNvPr>
          <p:cNvSpPr>
            <a:spLocks noGrp="1"/>
          </p:cNvSpPr>
          <p:nvPr>
            <p:ph type="pic" sz="quarter" idx="14"/>
          </p:nvPr>
        </p:nvSpPr>
        <p:spPr>
          <a:xfrm>
            <a:off x="7350668" y="3958225"/>
            <a:ext cx="3930650" cy="2286000"/>
          </a:xfrm>
          <a:solidFill>
            <a:srgbClr val="FFFFFF"/>
          </a:solidFill>
        </p:spPr>
        <p:txBody>
          <a:bodyPr/>
          <a:lstStyle>
            <a:lvl1pPr marL="0" indent="0" algn="ctr">
              <a:buFontTx/>
              <a:buNone/>
              <a:defRPr/>
            </a:lvl1pPr>
          </a:lstStyle>
          <a:p>
            <a:r>
              <a:rPr lang="en-US" dirty="0"/>
              <a:t>Click icon to add picture</a:t>
            </a:r>
          </a:p>
        </p:txBody>
      </p:sp>
      <p:sp>
        <p:nvSpPr>
          <p:cNvPr id="14" name="Text Placeholder 6">
            <a:extLst>
              <a:ext uri="{FF2B5EF4-FFF2-40B4-BE49-F238E27FC236}">
                <a16:creationId xmlns:a16="http://schemas.microsoft.com/office/drawing/2014/main" id="{617BB095-467A-C84E-A1B3-25FA5BC541DD}"/>
              </a:ext>
            </a:extLst>
          </p:cNvPr>
          <p:cNvSpPr>
            <a:spLocks noGrp="1"/>
          </p:cNvSpPr>
          <p:nvPr>
            <p:ph type="body" sz="quarter" idx="15" hasCustomPrompt="1"/>
          </p:nvPr>
        </p:nvSpPr>
        <p:spPr>
          <a:xfrm>
            <a:off x="838200" y="6244225"/>
            <a:ext cx="5787189" cy="302625"/>
          </a:xfrm>
        </p:spPr>
        <p:txBody>
          <a:bodyPr>
            <a:normAutofit/>
          </a:bodyPr>
          <a:lstStyle>
            <a:lvl1pPr marL="0" indent="0">
              <a:buFontTx/>
              <a:buNone/>
              <a:defRPr sz="800" i="1"/>
            </a:lvl1pPr>
          </a:lstStyle>
          <a:p>
            <a:pPr lvl="0"/>
            <a:r>
              <a:rPr lang="en-US" dirty="0"/>
              <a:t>Click to edit Master footnote styles</a:t>
            </a:r>
          </a:p>
        </p:txBody>
      </p:sp>
    </p:spTree>
    <p:extLst>
      <p:ext uri="{BB962C8B-B14F-4D97-AF65-F5344CB8AC3E}">
        <p14:creationId xmlns:p14="http://schemas.microsoft.com/office/powerpoint/2010/main" val="4209732763"/>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6164060" y="2283921"/>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dirty="0"/>
              <a:t>Click icon to add picture</a:t>
            </a:r>
          </a:p>
        </p:txBody>
      </p:sp>
      <p:sp>
        <p:nvSpPr>
          <p:cNvPr id="2" name="Oval 1">
            <a:extLst>
              <a:ext uri="{FF2B5EF4-FFF2-40B4-BE49-F238E27FC236}">
                <a16:creationId xmlns:a16="http://schemas.microsoft.com/office/drawing/2014/main" id="{7B581A29-A5EF-C842-B954-26B798023BDC}"/>
              </a:ext>
            </a:extLst>
          </p:cNvPr>
          <p:cNvSpPr/>
          <p:nvPr/>
        </p:nvSpPr>
        <p:spPr>
          <a:xfrm>
            <a:off x="4836752" y="2116832"/>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13" name="Oval 12">
            <a:extLst>
              <a:ext uri="{FF2B5EF4-FFF2-40B4-BE49-F238E27FC236}">
                <a16:creationId xmlns:a16="http://schemas.microsoft.com/office/drawing/2014/main" id="{E1B667AB-11D0-6F4C-B60F-9888E85DF899}"/>
              </a:ext>
            </a:extLst>
          </p:cNvPr>
          <p:cNvSpPr/>
          <p:nvPr/>
        </p:nvSpPr>
        <p:spPr>
          <a:xfrm>
            <a:off x="4851041" y="3650628"/>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14" name="Oval 13">
            <a:extLst>
              <a:ext uri="{FF2B5EF4-FFF2-40B4-BE49-F238E27FC236}">
                <a16:creationId xmlns:a16="http://schemas.microsoft.com/office/drawing/2014/main" id="{65763D52-407B-3143-AACB-0B5BFA6F68F9}"/>
              </a:ext>
            </a:extLst>
          </p:cNvPr>
          <p:cNvSpPr/>
          <p:nvPr/>
        </p:nvSpPr>
        <p:spPr>
          <a:xfrm>
            <a:off x="4842170" y="5175504"/>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6184850" y="3822196"/>
            <a:ext cx="5186692" cy="768350"/>
          </a:xfrm>
        </p:spPr>
        <p:txBody>
          <a:bodyPr/>
          <a:lstStyle>
            <a:lvl1pPr marL="0" indent="0">
              <a:buFontTx/>
              <a:buNone/>
              <a:defRPr/>
            </a:lvl1pPr>
            <a:lvl2pPr marL="457200" indent="0">
              <a:buNone/>
              <a:defRPr/>
            </a:lvl2pPr>
          </a:lstStyle>
          <a:p>
            <a:pPr lvl="0"/>
            <a:r>
              <a:rPr lang="en-US" dirty="0"/>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6164059" y="5350102"/>
            <a:ext cx="5161165" cy="787400"/>
          </a:xfrm>
        </p:spPr>
        <p:txBody>
          <a:bodyPr/>
          <a:lstStyle>
            <a:lvl1pPr marL="0" indent="0">
              <a:buFontTx/>
              <a:buNone/>
              <a:defRPr/>
            </a:lvl1pPr>
            <a:lvl2pPr marL="457200" indent="0">
              <a:buNone/>
              <a:defRPr/>
            </a:lvl2pPr>
          </a:lstStyle>
          <a:p>
            <a:pPr lvl="0"/>
            <a:r>
              <a:rPr lang="en-US" dirty="0"/>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Tree>
    <p:extLst>
      <p:ext uri="{BB962C8B-B14F-4D97-AF65-F5344CB8AC3E}">
        <p14:creationId xmlns:p14="http://schemas.microsoft.com/office/powerpoint/2010/main" val="4061198666"/>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6164060" y="2283921"/>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dirty="0"/>
              <a:t>Click icon to add picture</a:t>
            </a:r>
          </a:p>
        </p:txBody>
      </p:sp>
      <p:sp>
        <p:nvSpPr>
          <p:cNvPr id="2" name="Oval 1">
            <a:extLst>
              <a:ext uri="{FF2B5EF4-FFF2-40B4-BE49-F238E27FC236}">
                <a16:creationId xmlns:a16="http://schemas.microsoft.com/office/drawing/2014/main" id="{7B581A29-A5EF-C842-B954-26B798023BDC}"/>
              </a:ext>
            </a:extLst>
          </p:cNvPr>
          <p:cNvSpPr/>
          <p:nvPr/>
        </p:nvSpPr>
        <p:spPr>
          <a:xfrm>
            <a:off x="4836752" y="2116832"/>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Verdana" panose="020B0604030504040204" pitchFamily="34" charset="0"/>
                <a:ea typeface="Verdana" panose="020B0604030504040204" pitchFamily="34" charset="0"/>
              </a:rPr>
              <a:t>1</a:t>
            </a:r>
          </a:p>
        </p:txBody>
      </p:sp>
      <p:sp>
        <p:nvSpPr>
          <p:cNvPr id="13" name="Oval 12">
            <a:extLst>
              <a:ext uri="{FF2B5EF4-FFF2-40B4-BE49-F238E27FC236}">
                <a16:creationId xmlns:a16="http://schemas.microsoft.com/office/drawing/2014/main" id="{E1B667AB-11D0-6F4C-B60F-9888E85DF899}"/>
              </a:ext>
            </a:extLst>
          </p:cNvPr>
          <p:cNvSpPr/>
          <p:nvPr/>
        </p:nvSpPr>
        <p:spPr>
          <a:xfrm>
            <a:off x="4851041" y="3650628"/>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Verdana" panose="020B0604030504040204" pitchFamily="34" charset="0"/>
                <a:ea typeface="Verdana" panose="020B0604030504040204" pitchFamily="34" charset="0"/>
              </a:rPr>
              <a:t>2</a:t>
            </a:r>
          </a:p>
        </p:txBody>
      </p:sp>
      <p:sp>
        <p:nvSpPr>
          <p:cNvPr id="14" name="Oval 13">
            <a:extLst>
              <a:ext uri="{FF2B5EF4-FFF2-40B4-BE49-F238E27FC236}">
                <a16:creationId xmlns:a16="http://schemas.microsoft.com/office/drawing/2014/main" id="{65763D52-407B-3143-AACB-0B5BFA6F68F9}"/>
              </a:ext>
            </a:extLst>
          </p:cNvPr>
          <p:cNvSpPr/>
          <p:nvPr/>
        </p:nvSpPr>
        <p:spPr>
          <a:xfrm>
            <a:off x="4842170" y="5175504"/>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rgbClr val="FFFFFF"/>
                </a:solidFill>
                <a:latin typeface="Verdana" panose="020B0604030504040204" pitchFamily="34" charset="0"/>
                <a:ea typeface="Verdana" panose="020B0604030504040204" pitchFamily="34" charset="0"/>
              </a:rPr>
              <a:t>3</a:t>
            </a:r>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6184850" y="3822196"/>
            <a:ext cx="5186692" cy="768350"/>
          </a:xfrm>
        </p:spPr>
        <p:txBody>
          <a:bodyPr/>
          <a:lstStyle>
            <a:lvl1pPr marL="0" indent="0">
              <a:buFontTx/>
              <a:buNone/>
              <a:defRPr/>
            </a:lvl1pPr>
            <a:lvl2pPr marL="457200" indent="0">
              <a:buNone/>
              <a:defRPr/>
            </a:lvl2pPr>
          </a:lstStyle>
          <a:p>
            <a:pPr lvl="0"/>
            <a:r>
              <a:rPr lang="en-US" dirty="0"/>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6164059" y="5350102"/>
            <a:ext cx="5161165" cy="787400"/>
          </a:xfrm>
        </p:spPr>
        <p:txBody>
          <a:bodyPr/>
          <a:lstStyle>
            <a:lvl1pPr marL="0" indent="0">
              <a:buFontTx/>
              <a:buNone/>
              <a:defRPr/>
            </a:lvl1pPr>
            <a:lvl2pPr marL="457200" indent="0">
              <a:buNone/>
              <a:defRPr/>
            </a:lvl2pPr>
          </a:lstStyle>
          <a:p>
            <a:pPr lvl="0"/>
            <a:r>
              <a:rPr lang="en-US" dirty="0"/>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Tree>
    <p:extLst>
      <p:ext uri="{BB962C8B-B14F-4D97-AF65-F5344CB8AC3E}">
        <p14:creationId xmlns:p14="http://schemas.microsoft.com/office/powerpoint/2010/main" val="2088953527"/>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5949989" y="2123820"/>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dirty="0"/>
              <a:t>Click icon to add picture</a:t>
            </a:r>
          </a:p>
        </p:txBody>
      </p:sp>
      <p:sp>
        <p:nvSpPr>
          <p:cNvPr id="2" name="Oval 1">
            <a:extLst>
              <a:ext uri="{FF2B5EF4-FFF2-40B4-BE49-F238E27FC236}">
                <a16:creationId xmlns:a16="http://schemas.microsoft.com/office/drawing/2014/main" id="{7B581A29-A5EF-C842-B954-26B798023BDC}"/>
              </a:ext>
            </a:extLst>
          </p:cNvPr>
          <p:cNvSpPr>
            <a:spLocks noChangeAspect="1"/>
          </p:cNvSpPr>
          <p:nvPr/>
        </p:nvSpPr>
        <p:spPr>
          <a:xfrm>
            <a:off x="4836752" y="2116832"/>
            <a:ext cx="822960" cy="8229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Verdana" panose="020B0604030504040204" pitchFamily="34" charset="0"/>
                <a:ea typeface="Verdana" panose="020B0604030504040204" pitchFamily="34" charset="0"/>
              </a:rPr>
              <a:t>1</a:t>
            </a:r>
          </a:p>
        </p:txBody>
      </p:sp>
      <p:sp>
        <p:nvSpPr>
          <p:cNvPr id="13" name="Oval 12">
            <a:extLst>
              <a:ext uri="{FF2B5EF4-FFF2-40B4-BE49-F238E27FC236}">
                <a16:creationId xmlns:a16="http://schemas.microsoft.com/office/drawing/2014/main" id="{E1B667AB-11D0-6F4C-B60F-9888E85DF899}"/>
              </a:ext>
            </a:extLst>
          </p:cNvPr>
          <p:cNvSpPr>
            <a:spLocks noChangeAspect="1"/>
          </p:cNvSpPr>
          <p:nvPr/>
        </p:nvSpPr>
        <p:spPr>
          <a:xfrm>
            <a:off x="4851041" y="3239148"/>
            <a:ext cx="822960" cy="8229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Verdana" panose="020B0604030504040204" pitchFamily="34" charset="0"/>
                <a:ea typeface="Verdana" panose="020B0604030504040204" pitchFamily="34" charset="0"/>
              </a:rPr>
              <a:t>2</a:t>
            </a:r>
          </a:p>
        </p:txBody>
      </p:sp>
      <p:sp>
        <p:nvSpPr>
          <p:cNvPr id="14" name="Oval 13">
            <a:extLst>
              <a:ext uri="{FF2B5EF4-FFF2-40B4-BE49-F238E27FC236}">
                <a16:creationId xmlns:a16="http://schemas.microsoft.com/office/drawing/2014/main" id="{65763D52-407B-3143-AACB-0B5BFA6F68F9}"/>
              </a:ext>
            </a:extLst>
          </p:cNvPr>
          <p:cNvSpPr>
            <a:spLocks noChangeAspect="1"/>
          </p:cNvSpPr>
          <p:nvPr/>
        </p:nvSpPr>
        <p:spPr>
          <a:xfrm>
            <a:off x="4836752" y="4361464"/>
            <a:ext cx="822960" cy="8229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Verdana" panose="020B0604030504040204" pitchFamily="34" charset="0"/>
                <a:ea typeface="Verdana" panose="020B0604030504040204" pitchFamily="34" charset="0"/>
              </a:rPr>
              <a:t>3</a:t>
            </a:r>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5924463" y="3293758"/>
            <a:ext cx="5186692" cy="768350"/>
          </a:xfrm>
        </p:spPr>
        <p:txBody>
          <a:bodyPr/>
          <a:lstStyle>
            <a:lvl1pPr marL="0" indent="0">
              <a:buFontTx/>
              <a:buNone/>
              <a:defRPr/>
            </a:lvl1pPr>
            <a:lvl2pPr marL="457200" indent="0">
              <a:buNone/>
              <a:defRPr/>
            </a:lvl2pPr>
          </a:lstStyle>
          <a:p>
            <a:pPr lvl="0"/>
            <a:r>
              <a:rPr lang="en-US" dirty="0"/>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5905810" y="4421593"/>
            <a:ext cx="5161165" cy="787400"/>
          </a:xfrm>
        </p:spPr>
        <p:txBody>
          <a:bodyPr/>
          <a:lstStyle>
            <a:lvl1pPr marL="0" indent="0">
              <a:buFontTx/>
              <a:buNone/>
              <a:defRPr/>
            </a:lvl1pPr>
            <a:lvl2pPr marL="457200" indent="0">
              <a:buNone/>
              <a:defRPr/>
            </a:lvl2pPr>
          </a:lstStyle>
          <a:p>
            <a:pPr lvl="0"/>
            <a:r>
              <a:rPr lang="en-US" dirty="0"/>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6" name="Text Placeholder 16">
            <a:extLst>
              <a:ext uri="{FF2B5EF4-FFF2-40B4-BE49-F238E27FC236}">
                <a16:creationId xmlns:a16="http://schemas.microsoft.com/office/drawing/2014/main" id="{4AE4D7F2-D3CE-BD98-5BB9-52A8B42A047C}"/>
              </a:ext>
            </a:extLst>
          </p:cNvPr>
          <p:cNvSpPr>
            <a:spLocks noGrp="1"/>
          </p:cNvSpPr>
          <p:nvPr>
            <p:ph type="body" sz="quarter" idx="15"/>
          </p:nvPr>
        </p:nvSpPr>
        <p:spPr>
          <a:xfrm>
            <a:off x="5905809" y="5568478"/>
            <a:ext cx="5161165" cy="787400"/>
          </a:xfrm>
        </p:spPr>
        <p:txBody>
          <a:bodyPr/>
          <a:lstStyle>
            <a:lvl1pPr marL="0" indent="0">
              <a:buFontTx/>
              <a:buNone/>
              <a:defRPr/>
            </a:lvl1pPr>
            <a:lvl2pPr marL="457200" indent="0">
              <a:buNone/>
              <a:defRPr/>
            </a:lvl2pPr>
          </a:lstStyle>
          <a:p>
            <a:pPr lvl="0"/>
            <a:r>
              <a:rPr lang="en-US" dirty="0"/>
              <a:t>Click to edit Master text styles</a:t>
            </a:r>
          </a:p>
        </p:txBody>
      </p:sp>
    </p:spTree>
    <p:extLst>
      <p:ext uri="{BB962C8B-B14F-4D97-AF65-F5344CB8AC3E}">
        <p14:creationId xmlns:p14="http://schemas.microsoft.com/office/powerpoint/2010/main" val="3867139001"/>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B9D311F3-85D6-7D45-8577-3E1CBA94668E}"/>
              </a:ext>
            </a:extLst>
          </p:cNvPr>
          <p:cNvSpPr>
            <a:spLocks noGrp="1"/>
          </p:cNvSpPr>
          <p:nvPr>
            <p:ph type="pic" sz="quarter" idx="12"/>
          </p:nvPr>
        </p:nvSpPr>
        <p:spPr>
          <a:xfrm>
            <a:off x="0" y="2805129"/>
            <a:ext cx="4114800" cy="2743200"/>
          </a:xfrm>
          <a:solidFill>
            <a:srgbClr val="FFFFFF"/>
          </a:solidFill>
        </p:spPr>
        <p:txBody>
          <a:bodyPr/>
          <a:lstStyle>
            <a:lvl1pPr marL="0" indent="0" algn="ctr">
              <a:buFontTx/>
              <a:buNone/>
              <a:defRPr/>
            </a:lvl1pPr>
          </a:lstStyle>
          <a:p>
            <a:r>
              <a:rPr lang="en-US" dirty="0"/>
              <a:t>Click icon to add picture</a:t>
            </a:r>
          </a:p>
        </p:txBody>
      </p:sp>
      <p:sp>
        <p:nvSpPr>
          <p:cNvPr id="9" name="Picture Placeholder 7">
            <a:extLst>
              <a:ext uri="{FF2B5EF4-FFF2-40B4-BE49-F238E27FC236}">
                <a16:creationId xmlns:a16="http://schemas.microsoft.com/office/drawing/2014/main" id="{BF540E11-C84D-D74E-8A40-623038B58700}"/>
              </a:ext>
            </a:extLst>
          </p:cNvPr>
          <p:cNvSpPr>
            <a:spLocks noGrp="1"/>
          </p:cNvSpPr>
          <p:nvPr>
            <p:ph type="pic" sz="quarter" idx="13"/>
          </p:nvPr>
        </p:nvSpPr>
        <p:spPr>
          <a:xfrm>
            <a:off x="8069179" y="2805129"/>
            <a:ext cx="4114800" cy="2743200"/>
          </a:xfrm>
          <a:solidFill>
            <a:srgbClr val="FFFFFF"/>
          </a:solidFill>
        </p:spPr>
        <p:txBody>
          <a:bodyPr/>
          <a:lstStyle>
            <a:lvl1pPr marL="0" indent="0" algn="ctr">
              <a:buFontTx/>
              <a:buNone/>
              <a:defRPr/>
            </a:lvl1pPr>
          </a:lstStyle>
          <a:p>
            <a:r>
              <a:rPr lang="en-US" dirty="0"/>
              <a:t>Click icon to add picture</a:t>
            </a:r>
          </a:p>
        </p:txBody>
      </p:sp>
      <p:sp>
        <p:nvSpPr>
          <p:cNvPr id="10" name="Rectangle 9">
            <a:extLst>
              <a:ext uri="{FF2B5EF4-FFF2-40B4-BE49-F238E27FC236}">
                <a16:creationId xmlns:a16="http://schemas.microsoft.com/office/drawing/2014/main" id="{53BC2C22-4CC4-094A-84CA-7C7485477B0F}"/>
              </a:ext>
            </a:extLst>
          </p:cNvPr>
          <p:cNvSpPr/>
          <p:nvPr/>
        </p:nvSpPr>
        <p:spPr>
          <a:xfrm>
            <a:off x="4034590" y="2805129"/>
            <a:ext cx="4114800" cy="27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12" name="Text Placeholder 11">
            <a:extLst>
              <a:ext uri="{FF2B5EF4-FFF2-40B4-BE49-F238E27FC236}">
                <a16:creationId xmlns:a16="http://schemas.microsoft.com/office/drawing/2014/main" id="{B2A90B96-4660-B141-B73F-5F987EDAF7AF}"/>
              </a:ext>
            </a:extLst>
          </p:cNvPr>
          <p:cNvSpPr>
            <a:spLocks noGrp="1"/>
          </p:cNvSpPr>
          <p:nvPr>
            <p:ph type="body" sz="quarter" idx="14"/>
          </p:nvPr>
        </p:nvSpPr>
        <p:spPr>
          <a:xfrm>
            <a:off x="4251325" y="3962400"/>
            <a:ext cx="3641725" cy="1395413"/>
          </a:xfrm>
        </p:spPr>
        <p:txBody>
          <a:bodyPr/>
          <a:lstStyle>
            <a:lvl1pPr marL="0" indent="0">
              <a:buFontTx/>
              <a:buNone/>
              <a:defRPr>
                <a:solidFill>
                  <a:srgbClr val="FFFFFF"/>
                </a:solidFill>
              </a:defRPr>
            </a:lvl1pPr>
            <a:lvl2pPr marL="457200" indent="0">
              <a:buNone/>
              <a:defRPr/>
            </a:lvl2pPr>
          </a:lstStyle>
          <a:p>
            <a:pPr lvl="0"/>
            <a:r>
              <a:rPr lang="en-US" dirty="0"/>
              <a:t>Click to edit Master text styles</a:t>
            </a:r>
          </a:p>
        </p:txBody>
      </p:sp>
      <p:sp>
        <p:nvSpPr>
          <p:cNvPr id="11" name="Text Placeholder 6">
            <a:extLst>
              <a:ext uri="{FF2B5EF4-FFF2-40B4-BE49-F238E27FC236}">
                <a16:creationId xmlns:a16="http://schemas.microsoft.com/office/drawing/2014/main" id="{D4EA9C34-D493-D346-B97E-3ACC535C7E00}"/>
              </a:ext>
            </a:extLst>
          </p:cNvPr>
          <p:cNvSpPr>
            <a:spLocks noGrp="1"/>
          </p:cNvSpPr>
          <p:nvPr>
            <p:ph type="body" sz="quarter" idx="15" hasCustomPrompt="1"/>
          </p:nvPr>
        </p:nvSpPr>
        <p:spPr>
          <a:xfrm>
            <a:off x="814387" y="6019952"/>
            <a:ext cx="10515600" cy="255587"/>
          </a:xfrm>
        </p:spPr>
        <p:txBody>
          <a:bodyPr>
            <a:normAutofit/>
          </a:bodyPr>
          <a:lstStyle>
            <a:lvl1pPr marL="0" indent="0">
              <a:buFontTx/>
              <a:buNone/>
              <a:defRPr sz="800" i="1"/>
            </a:lvl1pPr>
          </a:lstStyle>
          <a:p>
            <a:pPr lvl="0"/>
            <a:r>
              <a:rPr lang="en-US" dirty="0"/>
              <a:t>Click to edit Master footnote styles</a:t>
            </a:r>
          </a:p>
        </p:txBody>
      </p:sp>
      <p:sp>
        <p:nvSpPr>
          <p:cNvPr id="3" name="Rectangle 2">
            <a:extLst>
              <a:ext uri="{FF2B5EF4-FFF2-40B4-BE49-F238E27FC236}">
                <a16:creationId xmlns:a16="http://schemas.microsoft.com/office/drawing/2014/main" id="{D1B1051B-AE5C-3897-14A2-970F23BB6052}"/>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Tree>
    <p:extLst>
      <p:ext uri="{BB962C8B-B14F-4D97-AF65-F5344CB8AC3E}">
        <p14:creationId xmlns:p14="http://schemas.microsoft.com/office/powerpoint/2010/main" val="65468812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1A3039D-0DCB-6B4F-9576-BE3DA7F3B23A}"/>
              </a:ext>
            </a:extLst>
          </p:cNvPr>
          <p:cNvSpPr/>
          <p:nvPr/>
        </p:nvSpPr>
        <p:spPr>
          <a:xfrm>
            <a:off x="1102887" y="2471765"/>
            <a:ext cx="2286000" cy="3657600"/>
          </a:xfrm>
          <a:prstGeom prst="roundRect">
            <a:avLst>
              <a:gd name="adj" fmla="val 96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29" name="Rounded Rectangle 28">
            <a:extLst>
              <a:ext uri="{FF2B5EF4-FFF2-40B4-BE49-F238E27FC236}">
                <a16:creationId xmlns:a16="http://schemas.microsoft.com/office/drawing/2014/main" id="{CEE4E996-04B4-2343-918B-0260CF977509}"/>
              </a:ext>
            </a:extLst>
          </p:cNvPr>
          <p:cNvSpPr/>
          <p:nvPr/>
        </p:nvSpPr>
        <p:spPr>
          <a:xfrm>
            <a:off x="3581400" y="2471765"/>
            <a:ext cx="2286000" cy="3657600"/>
          </a:xfrm>
          <a:prstGeom prst="roundRect">
            <a:avLst>
              <a:gd name="adj" fmla="val 9649"/>
            </a:avLst>
          </a:prstGeom>
          <a:solidFill>
            <a:srgbClr val="00AC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30" name="Rounded Rectangle 29">
            <a:extLst>
              <a:ext uri="{FF2B5EF4-FFF2-40B4-BE49-F238E27FC236}">
                <a16:creationId xmlns:a16="http://schemas.microsoft.com/office/drawing/2014/main" id="{FBED393C-536B-754D-B868-6D4E3205A4A7}"/>
              </a:ext>
            </a:extLst>
          </p:cNvPr>
          <p:cNvSpPr/>
          <p:nvPr/>
        </p:nvSpPr>
        <p:spPr>
          <a:xfrm>
            <a:off x="6108028" y="2471765"/>
            <a:ext cx="2286000" cy="3657600"/>
          </a:xfrm>
          <a:prstGeom prst="roundRect">
            <a:avLst>
              <a:gd name="adj" fmla="val 96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31" name="Rounded Rectangle 30">
            <a:extLst>
              <a:ext uri="{FF2B5EF4-FFF2-40B4-BE49-F238E27FC236}">
                <a16:creationId xmlns:a16="http://schemas.microsoft.com/office/drawing/2014/main" id="{63B1CE32-353A-BE45-9EFB-BEFB10891E4F}"/>
              </a:ext>
            </a:extLst>
          </p:cNvPr>
          <p:cNvSpPr/>
          <p:nvPr/>
        </p:nvSpPr>
        <p:spPr>
          <a:xfrm>
            <a:off x="8610599" y="2471765"/>
            <a:ext cx="2286000" cy="3657600"/>
          </a:xfrm>
          <a:prstGeom prst="roundRect">
            <a:avLst>
              <a:gd name="adj" fmla="val 96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9A3FF66F-2216-8446-9DC8-16BDEEA3252A}"/>
              </a:ext>
            </a:extLst>
          </p:cNvPr>
          <p:cNvSpPr>
            <a:spLocks noGrp="1"/>
          </p:cNvSpPr>
          <p:nvPr>
            <p:ph type="sldNum" sz="quarter" idx="10"/>
          </p:nvPr>
        </p:nvSpPr>
        <p:spPr>
          <a:xfrm>
            <a:off x="838200" y="216726"/>
            <a:ext cx="553720" cy="365125"/>
          </a:xfrm>
          <a:prstGeom prst="rect">
            <a:avLst/>
          </a:prstGeom>
        </p:spPr>
        <p:txBody>
          <a:bodyPr/>
          <a:lstStyle>
            <a:lvl1pPr>
              <a:defRPr b="0" i="0">
                <a:latin typeface="Verdana" panose="020B0604030504040204" pitchFamily="34" charset="0"/>
                <a:ea typeface="Verdana" panose="020B0604030504040204" pitchFamily="34" charset="0"/>
              </a:defRPr>
            </a:lvl1pPr>
          </a:lstStyle>
          <a:p>
            <a:fld id="{7616A4A5-B0C0-4928-9D3C-4A87E5FABD05}" type="slidenum">
              <a:rPr lang="en-US" smtClean="0"/>
              <a:pPr/>
              <a:t>‹#›</a:t>
            </a:fld>
            <a:endParaRPr lang="en-US" dirty="0"/>
          </a:p>
        </p:txBody>
      </p:sp>
      <p:sp>
        <p:nvSpPr>
          <p:cNvPr id="4" name="Footer Placeholder 3">
            <a:extLst>
              <a:ext uri="{FF2B5EF4-FFF2-40B4-BE49-F238E27FC236}">
                <a16:creationId xmlns:a16="http://schemas.microsoft.com/office/drawing/2014/main" id="{331BB279-9F4D-6445-9A67-954A472F5F30}"/>
              </a:ext>
            </a:extLst>
          </p:cNvPr>
          <p:cNvSpPr>
            <a:spLocks noGrp="1"/>
          </p:cNvSpPr>
          <p:nvPr>
            <p:ph type="ftr" sz="quarter" idx="11"/>
          </p:nvPr>
        </p:nvSpPr>
        <p:spPr>
          <a:xfrm>
            <a:off x="1391920" y="216726"/>
            <a:ext cx="4114800" cy="365125"/>
          </a:xfrm>
          <a:prstGeom prst="rect">
            <a:avLst/>
          </a:prstGeom>
        </p:spPr>
        <p:txBody>
          <a:bodyPr/>
          <a:lstStyle>
            <a:lvl1pPr>
              <a:defRPr>
                <a:ea typeface="Verdana" panose="020B0604030504040204" pitchFamily="34" charset="0"/>
              </a:defRPr>
            </a:lvl1pPr>
          </a:lstStyle>
          <a:p>
            <a:endParaRPr lang="en-US" dirty="0"/>
          </a:p>
        </p:txBody>
      </p:sp>
      <p:sp>
        <p:nvSpPr>
          <p:cNvPr id="20" name="Text Placeholder 19">
            <a:extLst>
              <a:ext uri="{FF2B5EF4-FFF2-40B4-BE49-F238E27FC236}">
                <a16:creationId xmlns:a16="http://schemas.microsoft.com/office/drawing/2014/main" id="{66D0ED8D-0CC9-F14C-837A-E3AD8BA03FDD}"/>
              </a:ext>
            </a:extLst>
          </p:cNvPr>
          <p:cNvSpPr>
            <a:spLocks noGrp="1"/>
          </p:cNvSpPr>
          <p:nvPr>
            <p:ph type="body" sz="quarter" idx="12"/>
          </p:nvPr>
        </p:nvSpPr>
        <p:spPr>
          <a:xfrm>
            <a:off x="1295400" y="3958500"/>
            <a:ext cx="1828800" cy="1808106"/>
          </a:xfrm>
        </p:spPr>
        <p:txBody>
          <a:bodyPr>
            <a:normAutofit/>
          </a:bodyPr>
          <a:lstStyle>
            <a:lvl1pPr marL="0" indent="0" algn="ctr">
              <a:buFontTx/>
              <a:buNone/>
              <a:defRPr sz="1400">
                <a:solidFill>
                  <a:srgbClr val="FFFFFF"/>
                </a:solidFill>
              </a:defRPr>
            </a:lvl1pPr>
          </a:lstStyle>
          <a:p>
            <a:pPr lvl="0"/>
            <a:r>
              <a:rPr lang="en-US" dirty="0"/>
              <a:t>Click to edit Master text styles</a:t>
            </a:r>
          </a:p>
        </p:txBody>
      </p:sp>
      <p:sp>
        <p:nvSpPr>
          <p:cNvPr id="21" name="Text Placeholder 19">
            <a:extLst>
              <a:ext uri="{FF2B5EF4-FFF2-40B4-BE49-F238E27FC236}">
                <a16:creationId xmlns:a16="http://schemas.microsoft.com/office/drawing/2014/main" id="{D54E29DC-938F-7041-951A-A97A91A5FE0B}"/>
              </a:ext>
            </a:extLst>
          </p:cNvPr>
          <p:cNvSpPr>
            <a:spLocks noGrp="1"/>
          </p:cNvSpPr>
          <p:nvPr>
            <p:ph type="body" sz="quarter" idx="13"/>
          </p:nvPr>
        </p:nvSpPr>
        <p:spPr>
          <a:xfrm>
            <a:off x="3834058" y="3958500"/>
            <a:ext cx="1828800" cy="1808106"/>
          </a:xfrm>
        </p:spPr>
        <p:txBody>
          <a:bodyPr>
            <a:normAutofit/>
          </a:bodyPr>
          <a:lstStyle>
            <a:lvl1pPr marL="0" indent="0" algn="ctr">
              <a:buFontTx/>
              <a:buNone/>
              <a:defRPr sz="1400">
                <a:solidFill>
                  <a:srgbClr val="FFFFFF"/>
                </a:solidFill>
              </a:defRPr>
            </a:lvl1pPr>
          </a:lstStyle>
          <a:p>
            <a:pPr lvl="0"/>
            <a:r>
              <a:rPr lang="en-US" dirty="0"/>
              <a:t>Click to edit Master text styles</a:t>
            </a:r>
          </a:p>
        </p:txBody>
      </p:sp>
      <p:sp>
        <p:nvSpPr>
          <p:cNvPr id="22" name="Text Placeholder 19">
            <a:extLst>
              <a:ext uri="{FF2B5EF4-FFF2-40B4-BE49-F238E27FC236}">
                <a16:creationId xmlns:a16="http://schemas.microsoft.com/office/drawing/2014/main" id="{9918A752-0F72-AB4A-8861-F716CFA24762}"/>
              </a:ext>
            </a:extLst>
          </p:cNvPr>
          <p:cNvSpPr>
            <a:spLocks noGrp="1"/>
          </p:cNvSpPr>
          <p:nvPr>
            <p:ph type="body" sz="quarter" idx="14"/>
          </p:nvPr>
        </p:nvSpPr>
        <p:spPr>
          <a:xfrm>
            <a:off x="6336629" y="3958500"/>
            <a:ext cx="1828800" cy="1808106"/>
          </a:xfrm>
        </p:spPr>
        <p:txBody>
          <a:bodyPr>
            <a:normAutofit/>
          </a:bodyPr>
          <a:lstStyle>
            <a:lvl1pPr marL="0" indent="0" algn="ctr">
              <a:buFontTx/>
              <a:buNone/>
              <a:defRPr sz="1400">
                <a:solidFill>
                  <a:srgbClr val="FFFFFF"/>
                </a:solidFill>
              </a:defRPr>
            </a:lvl1pPr>
          </a:lstStyle>
          <a:p>
            <a:pPr lvl="0"/>
            <a:r>
              <a:rPr lang="en-US" dirty="0"/>
              <a:t>Click to edit Master text styles</a:t>
            </a:r>
          </a:p>
        </p:txBody>
      </p:sp>
      <p:sp>
        <p:nvSpPr>
          <p:cNvPr id="23" name="Text Placeholder 19">
            <a:extLst>
              <a:ext uri="{FF2B5EF4-FFF2-40B4-BE49-F238E27FC236}">
                <a16:creationId xmlns:a16="http://schemas.microsoft.com/office/drawing/2014/main" id="{9EC9B96E-1FA7-CA4F-A655-7296E2D115BC}"/>
              </a:ext>
            </a:extLst>
          </p:cNvPr>
          <p:cNvSpPr>
            <a:spLocks noGrp="1"/>
          </p:cNvSpPr>
          <p:nvPr>
            <p:ph type="body" sz="quarter" idx="15"/>
          </p:nvPr>
        </p:nvSpPr>
        <p:spPr>
          <a:xfrm>
            <a:off x="8839200" y="3958203"/>
            <a:ext cx="1828800" cy="1808106"/>
          </a:xfrm>
        </p:spPr>
        <p:txBody>
          <a:bodyPr>
            <a:normAutofit/>
          </a:bodyPr>
          <a:lstStyle>
            <a:lvl1pPr marL="0" indent="0" algn="ctr">
              <a:buFontTx/>
              <a:buNone/>
              <a:defRPr sz="1400">
                <a:solidFill>
                  <a:srgbClr val="FFFFFF"/>
                </a:solidFill>
              </a:defRPr>
            </a:lvl1pPr>
          </a:lstStyle>
          <a:p>
            <a:pPr lvl="0"/>
            <a:r>
              <a:rPr lang="en-US" dirty="0"/>
              <a:t>Click to edit Master text styles</a:t>
            </a:r>
          </a:p>
        </p:txBody>
      </p:sp>
      <p:sp>
        <p:nvSpPr>
          <p:cNvPr id="25" name="Picture Placeholder 24">
            <a:extLst>
              <a:ext uri="{FF2B5EF4-FFF2-40B4-BE49-F238E27FC236}">
                <a16:creationId xmlns:a16="http://schemas.microsoft.com/office/drawing/2014/main" id="{59452F8F-0171-C441-909B-3E00736D1400}"/>
              </a:ext>
            </a:extLst>
          </p:cNvPr>
          <p:cNvSpPr>
            <a:spLocks noGrp="1"/>
          </p:cNvSpPr>
          <p:nvPr>
            <p:ph type="pic" sz="quarter" idx="16"/>
          </p:nvPr>
        </p:nvSpPr>
        <p:spPr>
          <a:xfrm>
            <a:off x="16644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dirty="0"/>
              <a:t>Click icon to add picture</a:t>
            </a:r>
          </a:p>
        </p:txBody>
      </p:sp>
      <p:sp>
        <p:nvSpPr>
          <p:cNvPr id="26" name="Picture Placeholder 24">
            <a:extLst>
              <a:ext uri="{FF2B5EF4-FFF2-40B4-BE49-F238E27FC236}">
                <a16:creationId xmlns:a16="http://schemas.microsoft.com/office/drawing/2014/main" id="{438A846F-D643-7D43-9B74-D59A2764B5B2}"/>
              </a:ext>
            </a:extLst>
          </p:cNvPr>
          <p:cNvSpPr>
            <a:spLocks noGrp="1"/>
          </p:cNvSpPr>
          <p:nvPr>
            <p:ph type="pic" sz="quarter" idx="17"/>
          </p:nvPr>
        </p:nvSpPr>
        <p:spPr>
          <a:xfrm>
            <a:off x="4203151" y="2700059"/>
            <a:ext cx="1090613" cy="1031875"/>
          </a:xfrm>
          <a:prstGeom prst="ellipse">
            <a:avLst/>
          </a:prstGeom>
        </p:spPr>
        <p:txBody>
          <a:bodyPr>
            <a:normAutofit/>
          </a:bodyPr>
          <a:lstStyle>
            <a:lvl1pPr marL="0" indent="0" algn="ctr">
              <a:buFontTx/>
              <a:buNone/>
              <a:defRPr sz="1100">
                <a:solidFill>
                  <a:srgbClr val="FFFFFF"/>
                </a:solidFill>
              </a:defRPr>
            </a:lvl1pPr>
          </a:lstStyle>
          <a:p>
            <a:r>
              <a:rPr lang="en-US" dirty="0"/>
              <a:t>Click icon to add picture</a:t>
            </a:r>
          </a:p>
        </p:txBody>
      </p:sp>
      <p:sp>
        <p:nvSpPr>
          <p:cNvPr id="27" name="Picture Placeholder 24">
            <a:extLst>
              <a:ext uri="{FF2B5EF4-FFF2-40B4-BE49-F238E27FC236}">
                <a16:creationId xmlns:a16="http://schemas.microsoft.com/office/drawing/2014/main" id="{AE4A4290-8022-9B4C-B981-0812DAC04AE9}"/>
              </a:ext>
            </a:extLst>
          </p:cNvPr>
          <p:cNvSpPr>
            <a:spLocks noGrp="1"/>
          </p:cNvSpPr>
          <p:nvPr>
            <p:ph type="pic" sz="quarter" idx="18"/>
          </p:nvPr>
        </p:nvSpPr>
        <p:spPr>
          <a:xfrm>
            <a:off x="6705722"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dirty="0"/>
              <a:t>Click icon to add picture</a:t>
            </a:r>
          </a:p>
        </p:txBody>
      </p:sp>
      <p:sp>
        <p:nvSpPr>
          <p:cNvPr id="28" name="Picture Placeholder 24">
            <a:extLst>
              <a:ext uri="{FF2B5EF4-FFF2-40B4-BE49-F238E27FC236}">
                <a16:creationId xmlns:a16="http://schemas.microsoft.com/office/drawing/2014/main" id="{0B42A6FC-3B01-7747-811D-0C5C413D2E0A}"/>
              </a:ext>
            </a:extLst>
          </p:cNvPr>
          <p:cNvSpPr>
            <a:spLocks noGrp="1"/>
          </p:cNvSpPr>
          <p:nvPr>
            <p:ph type="pic" sz="quarter" idx="19"/>
          </p:nvPr>
        </p:nvSpPr>
        <p:spPr>
          <a:xfrm>
            <a:off x="92082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dirty="0"/>
              <a:t>Click icon to add picture</a:t>
            </a:r>
          </a:p>
        </p:txBody>
      </p:sp>
      <p:sp>
        <p:nvSpPr>
          <p:cNvPr id="18" name="Text Placeholder 6">
            <a:extLst>
              <a:ext uri="{FF2B5EF4-FFF2-40B4-BE49-F238E27FC236}">
                <a16:creationId xmlns:a16="http://schemas.microsoft.com/office/drawing/2014/main" id="{AFE212D4-C902-7C4C-B013-A7637457D074}"/>
              </a:ext>
            </a:extLst>
          </p:cNvPr>
          <p:cNvSpPr>
            <a:spLocks noGrp="1"/>
          </p:cNvSpPr>
          <p:nvPr>
            <p:ph type="body" sz="quarter" idx="20" hasCustomPrompt="1"/>
          </p:nvPr>
        </p:nvSpPr>
        <p:spPr>
          <a:xfrm>
            <a:off x="838200" y="6291263"/>
            <a:ext cx="10515600" cy="255587"/>
          </a:xfrm>
        </p:spPr>
        <p:txBody>
          <a:bodyPr>
            <a:normAutofit/>
          </a:bodyPr>
          <a:lstStyle>
            <a:lvl1pPr marL="0" indent="0">
              <a:buFontTx/>
              <a:buNone/>
              <a:defRPr sz="800" i="1"/>
            </a:lvl1pPr>
          </a:lstStyle>
          <a:p>
            <a:pPr lvl="0"/>
            <a:r>
              <a:rPr lang="en-US" dirty="0"/>
              <a:t>Click to edit Master footnote styles</a:t>
            </a:r>
          </a:p>
        </p:txBody>
      </p:sp>
    </p:spTree>
    <p:extLst>
      <p:ext uri="{BB962C8B-B14F-4D97-AF65-F5344CB8AC3E}">
        <p14:creationId xmlns:p14="http://schemas.microsoft.com/office/powerpoint/2010/main" val="352431339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ED5C-8B04-2B47-905C-A95E0364351A}"/>
              </a:ext>
            </a:extLst>
          </p:cNvPr>
          <p:cNvSpPr>
            <a:spLocks noGrp="1"/>
          </p:cNvSpPr>
          <p:nvPr>
            <p:ph type="title"/>
          </p:nvPr>
        </p:nvSpPr>
        <p:spPr/>
        <p:txBody>
          <a:bodyPr anchor="t" anchorCtr="0"/>
          <a:lstStyle>
            <a:lvl1pPr algn="ctr">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3227367D-5400-E34D-A223-6B36597DAEDF}"/>
              </a:ext>
            </a:extLst>
          </p:cNvPr>
          <p:cNvSpPr>
            <a:spLocks noGrp="1"/>
          </p:cNvSpPr>
          <p:nvPr>
            <p:ph type="pic" sz="quarter" idx="12" hasCustomPrompt="1"/>
          </p:nvPr>
        </p:nvSpPr>
        <p:spPr>
          <a:xfrm>
            <a:off x="838200"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dirty="0"/>
              <a:t>Icon</a:t>
            </a:r>
          </a:p>
        </p:txBody>
      </p:sp>
      <p:sp>
        <p:nvSpPr>
          <p:cNvPr id="8" name="Picture Placeholder 6">
            <a:extLst>
              <a:ext uri="{FF2B5EF4-FFF2-40B4-BE49-F238E27FC236}">
                <a16:creationId xmlns:a16="http://schemas.microsoft.com/office/drawing/2014/main" id="{722F0E0D-E761-5741-A5D5-E862299C37D7}"/>
              </a:ext>
            </a:extLst>
          </p:cNvPr>
          <p:cNvSpPr>
            <a:spLocks noGrp="1"/>
          </p:cNvSpPr>
          <p:nvPr>
            <p:ph type="pic" sz="quarter" idx="13" hasCustomPrompt="1"/>
          </p:nvPr>
        </p:nvSpPr>
        <p:spPr>
          <a:xfrm>
            <a:off x="3612012"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dirty="0"/>
              <a:t>Icon</a:t>
            </a:r>
          </a:p>
        </p:txBody>
      </p:sp>
      <p:sp>
        <p:nvSpPr>
          <p:cNvPr id="9" name="Picture Placeholder 6">
            <a:extLst>
              <a:ext uri="{FF2B5EF4-FFF2-40B4-BE49-F238E27FC236}">
                <a16:creationId xmlns:a16="http://schemas.microsoft.com/office/drawing/2014/main" id="{A1B0934C-E215-D946-A18B-78F59830CCB4}"/>
              </a:ext>
            </a:extLst>
          </p:cNvPr>
          <p:cNvSpPr>
            <a:spLocks noGrp="1"/>
          </p:cNvSpPr>
          <p:nvPr>
            <p:ph type="pic" sz="quarter" idx="14" hasCustomPrompt="1"/>
          </p:nvPr>
        </p:nvSpPr>
        <p:spPr>
          <a:xfrm>
            <a:off x="6385824"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dirty="0"/>
              <a:t>Icon</a:t>
            </a:r>
          </a:p>
        </p:txBody>
      </p:sp>
      <p:sp>
        <p:nvSpPr>
          <p:cNvPr id="10" name="Picture Placeholder 6">
            <a:extLst>
              <a:ext uri="{FF2B5EF4-FFF2-40B4-BE49-F238E27FC236}">
                <a16:creationId xmlns:a16="http://schemas.microsoft.com/office/drawing/2014/main" id="{56750189-ECF5-3545-8F89-4FC9DD561CB1}"/>
              </a:ext>
            </a:extLst>
          </p:cNvPr>
          <p:cNvSpPr>
            <a:spLocks noGrp="1"/>
          </p:cNvSpPr>
          <p:nvPr>
            <p:ph type="pic" sz="quarter" idx="15" hasCustomPrompt="1"/>
          </p:nvPr>
        </p:nvSpPr>
        <p:spPr>
          <a:xfrm>
            <a:off x="9159635"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dirty="0"/>
              <a:t>Icon</a:t>
            </a:r>
          </a:p>
        </p:txBody>
      </p:sp>
      <p:sp>
        <p:nvSpPr>
          <p:cNvPr id="11" name="Subtitle 2">
            <a:extLst>
              <a:ext uri="{FF2B5EF4-FFF2-40B4-BE49-F238E27FC236}">
                <a16:creationId xmlns:a16="http://schemas.microsoft.com/office/drawing/2014/main" id="{D464557A-B8CD-C447-90B2-91C307EC1A94}"/>
              </a:ext>
            </a:extLst>
          </p:cNvPr>
          <p:cNvSpPr>
            <a:spLocks noGrp="1"/>
          </p:cNvSpPr>
          <p:nvPr>
            <p:ph type="subTitle" idx="1" hasCustomPrompt="1"/>
          </p:nvPr>
        </p:nvSpPr>
        <p:spPr>
          <a:xfrm>
            <a:off x="838200" y="5503181"/>
            <a:ext cx="10515600" cy="788082"/>
          </a:xfrm>
        </p:spPr>
        <p:txBody>
          <a:bodyPr anchor="t" anchorCtr="0">
            <a:noAutofit/>
          </a:bodyPr>
          <a:lstStyle>
            <a:lvl1pPr marL="0" indent="0" algn="ctr">
              <a:lnSpc>
                <a:spcPts val="21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text style</a:t>
            </a:r>
          </a:p>
        </p:txBody>
      </p:sp>
      <p:sp>
        <p:nvSpPr>
          <p:cNvPr id="12" name="Text Placeholder 6">
            <a:extLst>
              <a:ext uri="{FF2B5EF4-FFF2-40B4-BE49-F238E27FC236}">
                <a16:creationId xmlns:a16="http://schemas.microsoft.com/office/drawing/2014/main" id="{37326E8F-B01E-A345-9782-9A99E58F7A09}"/>
              </a:ext>
            </a:extLst>
          </p:cNvPr>
          <p:cNvSpPr>
            <a:spLocks noGrp="1"/>
          </p:cNvSpPr>
          <p:nvPr>
            <p:ph type="body" sz="quarter" idx="16" hasCustomPrompt="1"/>
          </p:nvPr>
        </p:nvSpPr>
        <p:spPr>
          <a:xfrm>
            <a:off x="838200" y="6291263"/>
            <a:ext cx="10515600" cy="255587"/>
          </a:xfrm>
        </p:spPr>
        <p:txBody>
          <a:bodyPr>
            <a:normAutofit/>
          </a:bodyPr>
          <a:lstStyle>
            <a:lvl1pPr marL="0" indent="0">
              <a:buFontTx/>
              <a:buNone/>
              <a:defRPr sz="800" i="1"/>
            </a:lvl1pPr>
          </a:lstStyle>
          <a:p>
            <a:pPr lvl="0"/>
            <a:r>
              <a:rPr lang="en-US" dirty="0"/>
              <a:t>Click to edit Master footnote styles</a:t>
            </a:r>
          </a:p>
        </p:txBody>
      </p:sp>
    </p:spTree>
    <p:extLst>
      <p:ext uri="{BB962C8B-B14F-4D97-AF65-F5344CB8AC3E}">
        <p14:creationId xmlns:p14="http://schemas.microsoft.com/office/powerpoint/2010/main" val="403468973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Right side imag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507804" y="1865374"/>
            <a:ext cx="5684196" cy="4700017"/>
          </a:xfrm>
        </p:spPr>
        <p:txBody>
          <a:bodyPr>
            <a:noAutofit/>
          </a:bodyPr>
          <a:lstStyle>
            <a:lvl1pPr>
              <a:defRPr sz="1800"/>
            </a:lvl1pPr>
            <a:lvl2pPr>
              <a:defRPr sz="1600"/>
            </a:lvl2pPr>
            <a:lvl3pPr>
              <a:defRPr sz="1400"/>
            </a:lvl3pPr>
            <a:lvl4pPr>
              <a:defRPr sz="1200"/>
            </a:lvl4pPr>
            <a:lvl5pPr>
              <a:defRPr sz="1050"/>
            </a:lvl5pPr>
          </a:lstStyle>
          <a:p>
            <a:pPr lvl="0"/>
            <a:r>
              <a:rPr lang="en-US" dirty="0"/>
              <a:t>Image</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5" name="Title 1">
            <a:extLst>
              <a:ext uri="{FF2B5EF4-FFF2-40B4-BE49-F238E27FC236}">
                <a16:creationId xmlns:a16="http://schemas.microsoft.com/office/drawing/2014/main" id="{40F2E615-921F-8104-F04A-035FEC265CEE}"/>
              </a:ext>
            </a:extLst>
          </p:cNvPr>
          <p:cNvSpPr>
            <a:spLocks noGrp="1"/>
          </p:cNvSpPr>
          <p:nvPr>
            <p:ph type="title" hasCustomPrompt="1"/>
          </p:nvPr>
        </p:nvSpPr>
        <p:spPr>
          <a:xfrm>
            <a:off x="838200" y="578132"/>
            <a:ext cx="6188675" cy="657681"/>
          </a:xfrm>
        </p:spPr>
        <p:txBody>
          <a:bodyPr anchor="t" anchorCtr="0">
            <a:noAutofit/>
          </a:bodyPr>
          <a:lstStyle>
            <a:lvl1pPr>
              <a:defRPr sz="4400"/>
            </a:lvl1pPr>
          </a:lstStyle>
          <a:p>
            <a:r>
              <a:rPr lang="en-US" dirty="0"/>
              <a:t>Click to edit master text</a:t>
            </a:r>
          </a:p>
        </p:txBody>
      </p:sp>
    </p:spTree>
    <p:extLst>
      <p:ext uri="{BB962C8B-B14F-4D97-AF65-F5344CB8AC3E}">
        <p14:creationId xmlns:p14="http://schemas.microsoft.com/office/powerpoint/2010/main" val="369255984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Left side imag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0" y="172995"/>
            <a:ext cx="5181600" cy="639239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dirty="0"/>
              <a:t>Image</a:t>
            </a:r>
          </a:p>
          <a:p>
            <a:pPr lvl="4"/>
            <a:endParaRPr lang="en-US" dirty="0"/>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5" name="Title 1">
            <a:extLst>
              <a:ext uri="{FF2B5EF4-FFF2-40B4-BE49-F238E27FC236}">
                <a16:creationId xmlns:a16="http://schemas.microsoft.com/office/drawing/2014/main" id="{2FECDD91-A2A1-D187-ED74-775DC2521B81}"/>
              </a:ext>
            </a:extLst>
          </p:cNvPr>
          <p:cNvSpPr>
            <a:spLocks noGrp="1"/>
          </p:cNvSpPr>
          <p:nvPr>
            <p:ph type="title" hasCustomPrompt="1"/>
          </p:nvPr>
        </p:nvSpPr>
        <p:spPr>
          <a:xfrm>
            <a:off x="5614256" y="611083"/>
            <a:ext cx="6297487"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66067791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2_Two Column Bullete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A01886FC-FFED-454C-9320-99333FAA1BBD}"/>
              </a:ext>
            </a:extLst>
          </p:cNvPr>
          <p:cNvSpPr>
            <a:spLocks noGrp="1"/>
          </p:cNvSpPr>
          <p:nvPr/>
        </p:nvSpPr>
        <p:spPr>
          <a:xfrm>
            <a:off x="838200" y="868680"/>
            <a:ext cx="10515600" cy="65768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a:lstStyle>
          <a:p>
            <a:r>
              <a:rPr lang="en-US" dirty="0">
                <a:ea typeface="Verdana" panose="020B0604030504040204" pitchFamily="34" charset="0"/>
              </a:rPr>
              <a:t>Click to edit Master title style</a:t>
            </a:r>
          </a:p>
        </p:txBody>
      </p:sp>
      <p:sp>
        <p:nvSpPr>
          <p:cNvPr id="11" name="Text Placeholder 6">
            <a:extLst>
              <a:ext uri="{FF2B5EF4-FFF2-40B4-BE49-F238E27FC236}">
                <a16:creationId xmlns:a16="http://schemas.microsoft.com/office/drawing/2014/main" id="{13955641-F03F-F346-85FC-8D8FD040851C}"/>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dirty="0"/>
              <a:t>Click to edit Master footnote styles</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Tree>
    <p:extLst>
      <p:ext uri="{BB962C8B-B14F-4D97-AF65-F5344CB8AC3E}">
        <p14:creationId xmlns:p14="http://schemas.microsoft.com/office/powerpoint/2010/main" val="2840561359"/>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61872"/>
            <a:ext cx="10515600" cy="701132"/>
          </a:xfrm>
        </p:spPr>
        <p:txBody>
          <a:bodyPr anchor="t" anchorCtr="0"/>
          <a:lstStyle/>
          <a:p>
            <a:r>
              <a:rPr lang="en-US"/>
              <a:t>Click to edit Master title style</a:t>
            </a:r>
          </a:p>
        </p:txBody>
      </p:sp>
      <p:sp>
        <p:nvSpPr>
          <p:cNvPr id="3" name="Text Placeholder 2"/>
          <p:cNvSpPr>
            <a:spLocks noGrp="1"/>
          </p:cNvSpPr>
          <p:nvPr>
            <p:ph type="body" idx="1"/>
          </p:nvPr>
        </p:nvSpPr>
        <p:spPr>
          <a:xfrm>
            <a:off x="839788" y="2417522"/>
            <a:ext cx="5157787" cy="539163"/>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3144576"/>
            <a:ext cx="5157787" cy="2980265"/>
          </a:xfrm>
        </p:spPr>
        <p:txBody>
          <a:bodyPr>
            <a:no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2417522"/>
            <a:ext cx="5183188" cy="539164"/>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3144576"/>
            <a:ext cx="5183188" cy="2980265"/>
          </a:xfrm>
        </p:spPr>
        <p:txBody>
          <a:bodyPr>
            <a:noAutofit/>
          </a:bodyPr>
          <a:lstStyle>
            <a:lvl1pPr>
              <a:defRPr sz="1800"/>
            </a:lvl1pPr>
            <a:lvl2pPr>
              <a:defRPr sz="1600"/>
            </a:lvl2pPr>
            <a:lvl3pPr>
              <a:defRPr sz="1400"/>
            </a:lvl3pPr>
            <a:lvl4pPr>
              <a:defRPr sz="1200"/>
            </a:lvl4pPr>
            <a:lvl5pP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a:extLst>
              <a:ext uri="{FF2B5EF4-FFF2-40B4-BE49-F238E27FC236}">
                <a16:creationId xmlns:a16="http://schemas.microsoft.com/office/drawing/2014/main" id="{DD6B9C79-1E9B-074D-8FA3-057735846B43}"/>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dirty="0"/>
              <a:t>Click to edit Master footnote styles</a:t>
            </a:r>
          </a:p>
        </p:txBody>
      </p:sp>
      <p:sp>
        <p:nvSpPr>
          <p:cNvPr id="7" name="Rectangle 6">
            <a:extLst>
              <a:ext uri="{FF2B5EF4-FFF2-40B4-BE49-F238E27FC236}">
                <a16:creationId xmlns:a16="http://schemas.microsoft.com/office/drawing/2014/main" id="{D837A6F8-CFA4-0E7C-DD4C-ABF85493D543}"/>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Tree>
    <p:extLst>
      <p:ext uri="{BB962C8B-B14F-4D97-AF65-F5344CB8AC3E}">
        <p14:creationId xmlns:p14="http://schemas.microsoft.com/office/powerpoint/2010/main" val="4096676557"/>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estio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5F5791-6FF4-FA42-A009-0AEDB5817142}"/>
              </a:ext>
            </a:extLst>
          </p:cNvPr>
          <p:cNvSpPr/>
          <p:nvPr/>
        </p:nvSpPr>
        <p:spPr>
          <a:xfrm>
            <a:off x="0" y="4379495"/>
            <a:ext cx="12192000" cy="24785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endParaRPr>
          </a:p>
        </p:txBody>
      </p:sp>
      <p:sp>
        <p:nvSpPr>
          <p:cNvPr id="12" name="Text Placeholder 11">
            <a:extLst>
              <a:ext uri="{FF2B5EF4-FFF2-40B4-BE49-F238E27FC236}">
                <a16:creationId xmlns:a16="http://schemas.microsoft.com/office/drawing/2014/main" id="{7866CA94-7281-D64A-BDF5-7838B23C3E0C}"/>
              </a:ext>
            </a:extLst>
          </p:cNvPr>
          <p:cNvSpPr>
            <a:spLocks noGrp="1"/>
          </p:cNvSpPr>
          <p:nvPr>
            <p:ph type="body" sz="quarter" idx="14"/>
          </p:nvPr>
        </p:nvSpPr>
        <p:spPr>
          <a:xfrm>
            <a:off x="838202" y="4514731"/>
            <a:ext cx="5686424" cy="1844929"/>
          </a:xfrm>
        </p:spPr>
        <p:txBody>
          <a:bodyPr/>
          <a:lstStyle>
            <a:lvl1pPr marL="0" indent="0">
              <a:buFontTx/>
              <a:buNone/>
              <a:defRPr/>
            </a:lvl1pPr>
          </a:lstStyle>
          <a:p>
            <a:pPr lvl="0"/>
            <a:r>
              <a:rPr lang="en-US" dirty="0"/>
              <a:t>Click to edit Master text styles</a:t>
            </a:r>
          </a:p>
        </p:txBody>
      </p:sp>
      <p:sp>
        <p:nvSpPr>
          <p:cNvPr id="14" name="Title 1">
            <a:extLst>
              <a:ext uri="{FF2B5EF4-FFF2-40B4-BE49-F238E27FC236}">
                <a16:creationId xmlns:a16="http://schemas.microsoft.com/office/drawing/2014/main" id="{23D52707-058E-9A48-A868-D48FA8ED7303}"/>
              </a:ext>
            </a:extLst>
          </p:cNvPr>
          <p:cNvSpPr>
            <a:spLocks noGrp="1"/>
          </p:cNvSpPr>
          <p:nvPr>
            <p:ph type="title" hasCustomPrompt="1"/>
          </p:nvPr>
        </p:nvSpPr>
        <p:spPr>
          <a:xfrm>
            <a:off x="771524" y="2724341"/>
            <a:ext cx="6920567" cy="773802"/>
          </a:xfrm>
        </p:spPr>
        <p:txBody>
          <a:bodyPr anchor="t" anchorCtr="0"/>
          <a:lstStyle>
            <a:lvl1pPr algn="l">
              <a:defRPr/>
            </a:lvl1pPr>
          </a:lstStyle>
          <a:p>
            <a:r>
              <a:rPr lang="en-US" dirty="0"/>
              <a:t>Questions &amp; Discussion</a:t>
            </a:r>
          </a:p>
        </p:txBody>
      </p:sp>
      <p:pic>
        <p:nvPicPr>
          <p:cNvPr id="28" name="Picture 27">
            <a:extLst>
              <a:ext uri="{FF2B5EF4-FFF2-40B4-BE49-F238E27FC236}">
                <a16:creationId xmlns:a16="http://schemas.microsoft.com/office/drawing/2014/main" id="{81E9BF10-E7BF-FE48-A9BC-67B406469EF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36876" y="613774"/>
            <a:ext cx="6255124" cy="2635199"/>
          </a:xfrm>
          <a:prstGeom prst="rect">
            <a:avLst/>
          </a:prstGeom>
        </p:spPr>
      </p:pic>
      <p:pic>
        <p:nvPicPr>
          <p:cNvPr id="7" name="Picture 6" descr="A picture containing person, indoor, child&#10;&#10;Description automatically generated">
            <a:extLst>
              <a:ext uri="{FF2B5EF4-FFF2-40B4-BE49-F238E27FC236}">
                <a16:creationId xmlns:a16="http://schemas.microsoft.com/office/drawing/2014/main" id="{34A93A8D-CFA4-CBB1-5838-AC5931DA595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08809" y="-1"/>
            <a:ext cx="5883192" cy="6858001"/>
          </a:xfrm>
          <a:prstGeom prst="rect">
            <a:avLst/>
          </a:prstGeom>
        </p:spPr>
      </p:pic>
    </p:spTree>
    <p:extLst>
      <p:ext uri="{BB962C8B-B14F-4D97-AF65-F5344CB8AC3E}">
        <p14:creationId xmlns:p14="http://schemas.microsoft.com/office/powerpoint/2010/main" val="3720412615"/>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ver Slide Op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E85138-489F-1F68-0552-4060DF2103B1}"/>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a typeface="Verdana" panose="020B0604030504040204" pitchFamily="34" charset="0"/>
            </a:endParaRPr>
          </a:p>
        </p:txBody>
      </p:sp>
      <p:sp>
        <p:nvSpPr>
          <p:cNvPr id="6" name="Title 1">
            <a:extLst>
              <a:ext uri="{FF2B5EF4-FFF2-40B4-BE49-F238E27FC236}">
                <a16:creationId xmlns:a16="http://schemas.microsoft.com/office/drawing/2014/main" id="{267FEAD3-F3D4-A64A-82C8-C068ECFD3119}"/>
              </a:ext>
            </a:extLst>
          </p:cNvPr>
          <p:cNvSpPr>
            <a:spLocks noGrp="1"/>
          </p:cNvSpPr>
          <p:nvPr>
            <p:ph type="ctrTitle" hasCustomPrompt="1"/>
          </p:nvPr>
        </p:nvSpPr>
        <p:spPr>
          <a:xfrm>
            <a:off x="816805" y="1760636"/>
            <a:ext cx="9142203" cy="1489460"/>
          </a:xfrm>
        </p:spPr>
        <p:txBody>
          <a:bodyPr wrap="none" lIns="0" tIns="0" rIns="0" bIns="0" anchor="t" anchorCtr="0">
            <a:noAutofit/>
          </a:bodyPr>
          <a:lstStyle>
            <a:lvl1pPr algn="l">
              <a:defRPr sz="5000">
                <a:solidFill>
                  <a:srgbClr val="FFFFFF"/>
                </a:solidFill>
              </a:defRPr>
            </a:lvl1pPr>
          </a:lstStyle>
          <a:p>
            <a:r>
              <a:rPr lang="en-US"/>
              <a:t>Click to edit </a:t>
            </a:r>
            <a:br>
              <a:rPr lang="en-US"/>
            </a:br>
            <a:r>
              <a:rPr lang="en-US"/>
              <a:t>Master title style</a:t>
            </a:r>
          </a:p>
        </p:txBody>
      </p:sp>
      <p:sp>
        <p:nvSpPr>
          <p:cNvPr id="7" name="Subtitle 2">
            <a:extLst>
              <a:ext uri="{FF2B5EF4-FFF2-40B4-BE49-F238E27FC236}">
                <a16:creationId xmlns:a16="http://schemas.microsoft.com/office/drawing/2014/main" id="{09954B61-242D-6E44-BC67-2B5ECF066D5A}"/>
              </a:ext>
            </a:extLst>
          </p:cNvPr>
          <p:cNvSpPr>
            <a:spLocks noGrp="1"/>
          </p:cNvSpPr>
          <p:nvPr>
            <p:ph type="subTitle" idx="1" hasCustomPrompt="1"/>
          </p:nvPr>
        </p:nvSpPr>
        <p:spPr>
          <a:xfrm>
            <a:off x="831161" y="4397080"/>
            <a:ext cx="9142203" cy="888250"/>
          </a:xfrm>
        </p:spPr>
        <p:txBody>
          <a:bodyPr lIns="0" tIns="0" rIns="0" bIns="0" anchor="t" anchorCtr="0">
            <a:normAutofit/>
          </a:bodyPr>
          <a:lstStyle>
            <a:lvl1pPr marL="0" indent="0" algn="l">
              <a:buNone/>
              <a:defRPr sz="18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text style</a:t>
            </a:r>
          </a:p>
        </p:txBody>
      </p:sp>
      <p:pic>
        <p:nvPicPr>
          <p:cNvPr id="10" name="Picture 9">
            <a:extLst>
              <a:ext uri="{FF2B5EF4-FFF2-40B4-BE49-F238E27FC236}">
                <a16:creationId xmlns:a16="http://schemas.microsoft.com/office/drawing/2014/main" id="{2BCAE8B1-097B-B94B-95CD-34DD4FB3BA5D}"/>
              </a:ext>
            </a:extLst>
          </p:cNvPr>
          <p:cNvPicPr>
            <a:picLocks noChangeAspect="1"/>
          </p:cNvPicPr>
          <p:nvPr/>
        </p:nvPicPr>
        <p:blipFill>
          <a:blip r:embed="rId2"/>
          <a:stretch>
            <a:fillRect/>
          </a:stretch>
        </p:blipFill>
        <p:spPr>
          <a:xfrm>
            <a:off x="10342617" y="5482972"/>
            <a:ext cx="1195611" cy="997717"/>
          </a:xfrm>
          <a:prstGeom prst="rect">
            <a:avLst/>
          </a:prstGeom>
        </p:spPr>
      </p:pic>
      <p:sp>
        <p:nvSpPr>
          <p:cNvPr id="3" name="Text Placeholder 2">
            <a:extLst>
              <a:ext uri="{FF2B5EF4-FFF2-40B4-BE49-F238E27FC236}">
                <a16:creationId xmlns:a16="http://schemas.microsoft.com/office/drawing/2014/main" id="{96E74104-E9E2-EB43-94D0-A95C7363AD13}"/>
              </a:ext>
            </a:extLst>
          </p:cNvPr>
          <p:cNvSpPr>
            <a:spLocks noGrp="1"/>
          </p:cNvSpPr>
          <p:nvPr>
            <p:ph type="body" sz="quarter" idx="10" hasCustomPrompt="1"/>
          </p:nvPr>
        </p:nvSpPr>
        <p:spPr>
          <a:xfrm>
            <a:off x="831161" y="3423755"/>
            <a:ext cx="9127847" cy="368300"/>
          </a:xfrm>
        </p:spPr>
        <p:txBody>
          <a:bodyPr>
            <a:normAutofit/>
          </a:bodyPr>
          <a:lstStyle>
            <a:lvl1pPr marL="0" indent="0">
              <a:buFontTx/>
              <a:buNone/>
              <a:defRPr sz="2800" b="1" i="1">
                <a:solidFill>
                  <a:srgbClr val="FFFFFF"/>
                </a:solidFill>
                <a:latin typeface="Times New Roman" panose="02020603050405020304" pitchFamily="18" charset="0"/>
                <a:cs typeface="Times New Roman" panose="02020603050405020304" pitchFamily="18" charset="0"/>
              </a:defRPr>
            </a:lvl1pPr>
            <a:lvl2pPr>
              <a:defRPr b="1" i="1">
                <a:latin typeface="Times New Roman" panose="02020603050405020304" pitchFamily="18" charset="0"/>
                <a:cs typeface="Times New Roman" panose="02020603050405020304" pitchFamily="18" charset="0"/>
              </a:defRPr>
            </a:lvl2pPr>
            <a:lvl3pPr>
              <a:defRPr b="1" i="1">
                <a:latin typeface="Times New Roman" panose="02020603050405020304" pitchFamily="18" charset="0"/>
                <a:cs typeface="Times New Roman" panose="02020603050405020304" pitchFamily="18" charset="0"/>
              </a:defRPr>
            </a:lvl3pPr>
            <a:lvl4pPr>
              <a:defRPr b="1" i="1">
                <a:latin typeface="Times New Roman" panose="02020603050405020304" pitchFamily="18" charset="0"/>
                <a:cs typeface="Times New Roman" panose="02020603050405020304" pitchFamily="18" charset="0"/>
              </a:defRPr>
            </a:lvl4pPr>
            <a:lvl5pPr>
              <a:defRPr b="1" i="1">
                <a:latin typeface="Times New Roman" panose="02020603050405020304" pitchFamily="18" charset="0"/>
                <a:cs typeface="Times New Roman" panose="02020603050405020304" pitchFamily="18" charset="0"/>
              </a:defRPr>
            </a:lvl5pPr>
          </a:lstStyle>
          <a:p>
            <a:pPr lvl="0"/>
            <a:r>
              <a:rPr lang="en-US"/>
              <a:t>Click to edit Master text subhead</a:t>
            </a:r>
          </a:p>
        </p:txBody>
      </p:sp>
      <p:sp>
        <p:nvSpPr>
          <p:cNvPr id="15" name="Text Placeholder 14">
            <a:extLst>
              <a:ext uri="{FF2B5EF4-FFF2-40B4-BE49-F238E27FC236}">
                <a16:creationId xmlns:a16="http://schemas.microsoft.com/office/drawing/2014/main" id="{A17C13C5-0088-6F44-855E-27348104C80D}"/>
              </a:ext>
            </a:extLst>
          </p:cNvPr>
          <p:cNvSpPr>
            <a:spLocks noGrp="1"/>
          </p:cNvSpPr>
          <p:nvPr>
            <p:ph type="body" sz="quarter" idx="11" hasCustomPrompt="1"/>
          </p:nvPr>
        </p:nvSpPr>
        <p:spPr>
          <a:xfrm>
            <a:off x="816805" y="6286220"/>
            <a:ext cx="3411538" cy="388938"/>
          </a:xfrm>
        </p:spPr>
        <p:txBody>
          <a:bodyPr>
            <a:normAutofit/>
          </a:bodyPr>
          <a:lstStyle>
            <a:lvl1pPr marL="0" indent="0">
              <a:buFontTx/>
              <a:buNone/>
              <a:defRPr sz="1200" b="0" i="0">
                <a:solidFill>
                  <a:srgbClr val="FFFFFF"/>
                </a:solidFill>
                <a:latin typeface="Verdana" panose="020B0604030504040204" pitchFamily="34" charset="0"/>
              </a:defRPr>
            </a:lvl1pPr>
            <a:lvl3pPr marL="914400" indent="0">
              <a:buNone/>
              <a:defRPr/>
            </a:lvl3pPr>
          </a:lstStyle>
          <a:p>
            <a:pPr lvl="0"/>
            <a:r>
              <a:rPr lang="en-US" dirty="0"/>
              <a:t>Click to edit Master text date</a:t>
            </a:r>
          </a:p>
        </p:txBody>
      </p:sp>
      <p:pic>
        <p:nvPicPr>
          <p:cNvPr id="17" name="Picture 16">
            <a:extLst>
              <a:ext uri="{FF2B5EF4-FFF2-40B4-BE49-F238E27FC236}">
                <a16:creationId xmlns:a16="http://schemas.microsoft.com/office/drawing/2014/main" id="{DD068DFC-3EDC-BE4A-88FB-9CCBB275DC1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1161" y="1364303"/>
            <a:ext cx="2093976" cy="170785"/>
          </a:xfrm>
          <a:prstGeom prst="rect">
            <a:avLst/>
          </a:prstGeom>
        </p:spPr>
      </p:pic>
    </p:spTree>
    <p:extLst>
      <p:ext uri="{BB962C8B-B14F-4D97-AF65-F5344CB8AC3E}">
        <p14:creationId xmlns:p14="http://schemas.microsoft.com/office/powerpoint/2010/main" val="2608596499"/>
      </p:ext>
    </p:extLst>
  </p:cSld>
  <p:clrMapOvr>
    <a:overrideClrMapping bg1="dk1" tx1="lt1" bg2="dk2" tx2="lt2" accent1="accent1" accent2="accent2" accent3="accent3" accent4="accent4" accent5="accent5" accent6="accent6" hlink="hlink" folHlink="folHlink"/>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4612731"/>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F5EE5-B725-E2FF-7148-D34018E10F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ED668A-02CD-9E9D-D47D-94FC1676D10E}"/>
              </a:ext>
            </a:extLst>
          </p:cNvPr>
          <p:cNvSpPr>
            <a:spLocks noGrp="1"/>
          </p:cNvSpPr>
          <p:nvPr>
            <p:ph idx="1"/>
          </p:nvPr>
        </p:nvSpPr>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81AE04D-37A9-68C4-CF3A-1F205FAA6EAE}"/>
              </a:ext>
            </a:extLst>
          </p:cNvPr>
          <p:cNvSpPr>
            <a:spLocks noGrp="1"/>
          </p:cNvSpPr>
          <p:nvPr>
            <p:ph type="dt" sz="half" idx="10"/>
          </p:nvPr>
        </p:nvSpPr>
        <p:spPr/>
        <p:txBody>
          <a:bodyPr/>
          <a:lstStyle>
            <a:lvl1pPr>
              <a:defRPr>
                <a:ea typeface="Verdana" panose="020B0604030504040204" pitchFamily="34" charset="0"/>
              </a:defRPr>
            </a:lvl1pPr>
          </a:lstStyle>
          <a:p>
            <a:fld id="{E9E697E2-5B3E-4992-B7E6-2D958878279E}" type="datetimeFigureOut">
              <a:rPr lang="en-US" smtClean="0"/>
              <a:pPr/>
              <a:t>7/21/2026</a:t>
            </a:fld>
            <a:endParaRPr lang="en-US" dirty="0"/>
          </a:p>
        </p:txBody>
      </p:sp>
      <p:sp>
        <p:nvSpPr>
          <p:cNvPr id="5" name="Footer Placeholder 4">
            <a:extLst>
              <a:ext uri="{FF2B5EF4-FFF2-40B4-BE49-F238E27FC236}">
                <a16:creationId xmlns:a16="http://schemas.microsoft.com/office/drawing/2014/main" id="{9BFF5E54-0C9C-3F47-568A-BBD56101F353}"/>
              </a:ext>
            </a:extLst>
          </p:cNvPr>
          <p:cNvSpPr>
            <a:spLocks noGrp="1"/>
          </p:cNvSpPr>
          <p:nvPr>
            <p:ph type="ftr" sz="quarter" idx="11"/>
          </p:nvPr>
        </p:nvSpPr>
        <p:spPr/>
        <p:txBody>
          <a:bodyPr/>
          <a:lstStyle>
            <a:lvl1pPr>
              <a:defRPr>
                <a:ea typeface="Verdana" panose="020B0604030504040204" pitchFamily="34" charset="0"/>
              </a:defRPr>
            </a:lvl1pPr>
          </a:lstStyle>
          <a:p>
            <a:endParaRPr lang="en-US" dirty="0"/>
          </a:p>
        </p:txBody>
      </p:sp>
      <p:sp>
        <p:nvSpPr>
          <p:cNvPr id="6" name="Slide Number Placeholder 5">
            <a:extLst>
              <a:ext uri="{FF2B5EF4-FFF2-40B4-BE49-F238E27FC236}">
                <a16:creationId xmlns:a16="http://schemas.microsoft.com/office/drawing/2014/main" id="{8237D058-F9EC-F976-D254-67267C6CBB33}"/>
              </a:ext>
            </a:extLst>
          </p:cNvPr>
          <p:cNvSpPr>
            <a:spLocks noGrp="1"/>
          </p:cNvSpPr>
          <p:nvPr>
            <p:ph type="sldNum" sz="quarter" idx="12"/>
          </p:nvPr>
        </p:nvSpPr>
        <p:spPr/>
        <p:txBody>
          <a:bodyPr/>
          <a:lstStyle>
            <a:lvl1pPr>
              <a:defRPr>
                <a:ea typeface="Verdana" panose="020B0604030504040204" pitchFamily="34" charset="0"/>
              </a:defRPr>
            </a:lvl1pPr>
          </a:lstStyle>
          <a:p>
            <a:fld id="{167236BC-DC54-4DE3-BF60-50F3D729F59B}" type="slidenum">
              <a:rPr lang="en-US" smtClean="0"/>
              <a:pPr/>
              <a:t>‹#›</a:t>
            </a:fld>
            <a:endParaRPr lang="en-US" dirty="0"/>
          </a:p>
        </p:txBody>
      </p:sp>
    </p:spTree>
    <p:extLst>
      <p:ext uri="{BB962C8B-B14F-4D97-AF65-F5344CB8AC3E}">
        <p14:creationId xmlns:p14="http://schemas.microsoft.com/office/powerpoint/2010/main" val="16239417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F4A29-8FB3-B52E-7C53-F693D6833F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135B2D3-315B-097B-4C56-FDC1636BEABB}"/>
              </a:ext>
            </a:extLst>
          </p:cNvPr>
          <p:cNvSpPr>
            <a:spLocks noGrp="1"/>
          </p:cNvSpPr>
          <p:nvPr>
            <p:ph sz="half" idx="1"/>
          </p:nvPr>
        </p:nvSpPr>
        <p:spPr>
          <a:xfrm>
            <a:off x="838200" y="1825625"/>
            <a:ext cx="5181600" cy="4351338"/>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D0DEEBB-B2A8-CF8E-BBC4-9B74595F1E89}"/>
              </a:ext>
            </a:extLst>
          </p:cNvPr>
          <p:cNvSpPr>
            <a:spLocks noGrp="1"/>
          </p:cNvSpPr>
          <p:nvPr>
            <p:ph sz="half" idx="2"/>
          </p:nvPr>
        </p:nvSpPr>
        <p:spPr>
          <a:xfrm>
            <a:off x="6172200" y="1825625"/>
            <a:ext cx="5181600" cy="4351338"/>
          </a:xfrm>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093F2BDA-C6C8-6E55-59D0-F3C43464BA60}"/>
              </a:ext>
            </a:extLst>
          </p:cNvPr>
          <p:cNvSpPr>
            <a:spLocks noGrp="1"/>
          </p:cNvSpPr>
          <p:nvPr>
            <p:ph type="dt" sz="half" idx="10"/>
          </p:nvPr>
        </p:nvSpPr>
        <p:spPr/>
        <p:txBody>
          <a:bodyPr/>
          <a:lstStyle>
            <a:lvl1pPr>
              <a:defRPr>
                <a:ea typeface="Verdana" panose="020B0604030504040204" pitchFamily="34" charset="0"/>
              </a:defRPr>
            </a:lvl1pPr>
          </a:lstStyle>
          <a:p>
            <a:fld id="{E9E697E2-5B3E-4992-B7E6-2D958878279E}" type="datetimeFigureOut">
              <a:rPr lang="en-US" smtClean="0"/>
              <a:pPr/>
              <a:t>7/21/2026</a:t>
            </a:fld>
            <a:endParaRPr lang="en-US" dirty="0"/>
          </a:p>
        </p:txBody>
      </p:sp>
      <p:sp>
        <p:nvSpPr>
          <p:cNvPr id="6" name="Footer Placeholder 5">
            <a:extLst>
              <a:ext uri="{FF2B5EF4-FFF2-40B4-BE49-F238E27FC236}">
                <a16:creationId xmlns:a16="http://schemas.microsoft.com/office/drawing/2014/main" id="{A9CF74D1-A3A1-5223-5C12-91F761A48259}"/>
              </a:ext>
            </a:extLst>
          </p:cNvPr>
          <p:cNvSpPr>
            <a:spLocks noGrp="1"/>
          </p:cNvSpPr>
          <p:nvPr>
            <p:ph type="ftr" sz="quarter" idx="11"/>
          </p:nvPr>
        </p:nvSpPr>
        <p:spPr/>
        <p:txBody>
          <a:bodyPr/>
          <a:lstStyle>
            <a:lvl1pPr>
              <a:defRPr>
                <a:ea typeface="Verdana" panose="020B0604030504040204" pitchFamily="34" charset="0"/>
              </a:defRPr>
            </a:lvl1pPr>
          </a:lstStyle>
          <a:p>
            <a:endParaRPr lang="en-US" dirty="0"/>
          </a:p>
        </p:txBody>
      </p:sp>
      <p:sp>
        <p:nvSpPr>
          <p:cNvPr id="7" name="Slide Number Placeholder 6">
            <a:extLst>
              <a:ext uri="{FF2B5EF4-FFF2-40B4-BE49-F238E27FC236}">
                <a16:creationId xmlns:a16="http://schemas.microsoft.com/office/drawing/2014/main" id="{499CC4E6-5DDF-C44B-C3BD-340F3E665F2A}"/>
              </a:ext>
            </a:extLst>
          </p:cNvPr>
          <p:cNvSpPr>
            <a:spLocks noGrp="1"/>
          </p:cNvSpPr>
          <p:nvPr>
            <p:ph type="sldNum" sz="quarter" idx="12"/>
          </p:nvPr>
        </p:nvSpPr>
        <p:spPr/>
        <p:txBody>
          <a:bodyPr/>
          <a:lstStyle>
            <a:lvl1pPr>
              <a:defRPr>
                <a:ea typeface="Verdana" panose="020B0604030504040204" pitchFamily="34" charset="0"/>
              </a:defRPr>
            </a:lvl1pPr>
          </a:lstStyle>
          <a:p>
            <a:fld id="{167236BC-DC54-4DE3-BF60-50F3D729F59B}" type="slidenum">
              <a:rPr lang="en-US" smtClean="0"/>
              <a:pPr/>
              <a:t>‹#›</a:t>
            </a:fld>
            <a:endParaRPr lang="en-US" dirty="0"/>
          </a:p>
        </p:txBody>
      </p:sp>
    </p:spTree>
    <p:extLst>
      <p:ext uri="{BB962C8B-B14F-4D97-AF65-F5344CB8AC3E}">
        <p14:creationId xmlns:p14="http://schemas.microsoft.com/office/powerpoint/2010/main" val="672492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8284382-8022-4B42-800A-86F4A183D3A1}"/>
              </a:ext>
            </a:extLst>
          </p:cNvPr>
          <p:cNvSpPr>
            <a:spLocks noGrp="1"/>
          </p:cNvSpPr>
          <p:nvPr>
            <p:ph type="body" sz="quarter" idx="14"/>
          </p:nvPr>
        </p:nvSpPr>
        <p:spPr>
          <a:xfrm>
            <a:off x="841248" y="2844836"/>
            <a:ext cx="10570464" cy="1645237"/>
          </a:xfrm>
        </p:spPr>
        <p:txBody>
          <a:bodyPr>
            <a:normAutofit/>
          </a:bodyPr>
          <a:lstStyle>
            <a:lvl1pPr marL="0" indent="0" algn="l">
              <a:buFontTx/>
              <a:buNone/>
              <a:defRPr sz="3600" b="1" i="0">
                <a:solidFill>
                  <a:srgbClr val="FFFFFF"/>
                </a:solidFill>
                <a:latin typeface="Verdana" panose="020B0604030504040204" pitchFamily="34" charset="0"/>
                <a:ea typeface="Verdana" panose="020B0604030504040204" pitchFamily="34" charset="0"/>
              </a:defRPr>
            </a:lvl1pPr>
            <a:lvl2pPr marL="457200" indent="0" algn="l">
              <a:buFontTx/>
              <a:buNone/>
              <a:defRPr sz="3600" b="1">
                <a:solidFill>
                  <a:schemeClr val="tx2"/>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p:txBody>
      </p:sp>
      <p:pic>
        <p:nvPicPr>
          <p:cNvPr id="5" name="Picture 4">
            <a:extLst>
              <a:ext uri="{FF2B5EF4-FFF2-40B4-BE49-F238E27FC236}">
                <a16:creationId xmlns:a16="http://schemas.microsoft.com/office/drawing/2014/main" id="{23EB350D-6ECF-428C-D3B4-CED9D8ECA12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05077" y="350442"/>
            <a:ext cx="3572276" cy="2139840"/>
          </a:xfrm>
          <a:prstGeom prst="rect">
            <a:avLst/>
          </a:prstGeom>
        </p:spPr>
      </p:pic>
      <p:sp>
        <p:nvSpPr>
          <p:cNvPr id="2" name="TextBox 1">
            <a:extLst>
              <a:ext uri="{FF2B5EF4-FFF2-40B4-BE49-F238E27FC236}">
                <a16:creationId xmlns:a16="http://schemas.microsoft.com/office/drawing/2014/main" id="{B6603713-54B9-E602-390B-8A29C1BC3C57}"/>
              </a:ext>
            </a:extLst>
          </p:cNvPr>
          <p:cNvSpPr txBox="1"/>
          <p:nvPr/>
        </p:nvSpPr>
        <p:spPr>
          <a:xfrm>
            <a:off x="0" y="4754880"/>
            <a:ext cx="12192000" cy="1569660"/>
          </a:xfrm>
          <a:prstGeom prst="rect">
            <a:avLst/>
          </a:prstGeom>
          <a:solidFill>
            <a:srgbClr val="309C8A">
              <a:alpha val="89804"/>
            </a:srgbClr>
          </a:solidFill>
        </p:spPr>
        <p:txBody>
          <a:bodyPr wrap="square" rtlCol="0">
            <a:spAutoFit/>
          </a:bodyPr>
          <a:lstStyle/>
          <a:p>
            <a:r>
              <a:rPr lang="en-US" sz="3200" b="1">
                <a:solidFill>
                  <a:srgbClr val="FFFFFF"/>
                </a:solidFill>
                <a:latin typeface="Verdana" panose="020B0604030504040204" pitchFamily="34" charset="0"/>
                <a:ea typeface="Verdana" panose="020B0604030504040204" pitchFamily="34" charset="0"/>
              </a:rPr>
              <a:t>	</a:t>
            </a:r>
          </a:p>
          <a:p>
            <a:endParaRPr lang="en-US" sz="3200" b="1">
              <a:solidFill>
                <a:srgbClr val="FFFFFF"/>
              </a:solidFill>
              <a:latin typeface="Verdana" panose="020B0604030504040204" pitchFamily="34" charset="0"/>
              <a:ea typeface="Verdana" panose="020B0604030504040204" pitchFamily="34" charset="0"/>
            </a:endParaRPr>
          </a:p>
          <a:p>
            <a:endParaRPr lang="en-US" sz="3200" b="1">
              <a:solidFill>
                <a:srgbClr val="FFFFFF"/>
              </a:solidFill>
              <a:latin typeface="Verdana" panose="020B0604030504040204" pitchFamily="34" charset="0"/>
              <a:ea typeface="Verdana" panose="020B0604030504040204" pitchFamily="34" charset="0"/>
            </a:endParaRPr>
          </a:p>
        </p:txBody>
      </p:sp>
      <p:sp>
        <p:nvSpPr>
          <p:cNvPr id="3" name="Text Placeholder 10">
            <a:extLst>
              <a:ext uri="{FF2B5EF4-FFF2-40B4-BE49-F238E27FC236}">
                <a16:creationId xmlns:a16="http://schemas.microsoft.com/office/drawing/2014/main" id="{F7E2876B-876A-A831-6E02-6A8807219AAC}"/>
              </a:ext>
            </a:extLst>
          </p:cNvPr>
          <p:cNvSpPr>
            <a:spLocks noGrp="1"/>
          </p:cNvSpPr>
          <p:nvPr>
            <p:ph type="body" sz="quarter" idx="15"/>
          </p:nvPr>
        </p:nvSpPr>
        <p:spPr>
          <a:xfrm>
            <a:off x="841248" y="4754881"/>
            <a:ext cx="10570464" cy="1569660"/>
          </a:xfrm>
        </p:spPr>
        <p:txBody>
          <a:bodyPr/>
          <a:lstStyle>
            <a:lvl1pPr marL="0" indent="0" algn="l">
              <a:buFontTx/>
              <a:buNone/>
              <a:defRPr sz="2400" b="0" i="0">
                <a:solidFill>
                  <a:srgbClr val="FFFFFF"/>
                </a:solidFill>
                <a:latin typeface="Verdana" panose="020B0604030504040204" pitchFamily="34" charset="0"/>
                <a:ea typeface="Verdana" panose="020B0604030504040204" pitchFamily="34" charset="0"/>
              </a:defRPr>
            </a:lvl1pPr>
            <a:lvl2pPr marL="457200" indent="0">
              <a:buFontTx/>
              <a:buNone/>
              <a:defRPr>
                <a:solidFill>
                  <a:srgbClr val="FFFFFF"/>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a:p>
            <a:pPr lvl="2"/>
            <a:r>
              <a:rPr lang="en-US"/>
              <a:t>Third level</a:t>
            </a:r>
          </a:p>
        </p:txBody>
      </p:sp>
      <p:pic>
        <p:nvPicPr>
          <p:cNvPr id="4" name="Picture 3" descr="A black background with blue letters&#10;&#10;Description automatically generated">
            <a:extLst>
              <a:ext uri="{FF2B5EF4-FFF2-40B4-BE49-F238E27FC236}">
                <a16:creationId xmlns:a16="http://schemas.microsoft.com/office/drawing/2014/main" id="{2BBCC6C6-A454-27C4-8D18-8D59DC2D3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620" y="515172"/>
            <a:ext cx="2743200" cy="670560"/>
          </a:xfrm>
          <a:prstGeom prst="rect">
            <a:avLst/>
          </a:prstGeom>
        </p:spPr>
      </p:pic>
    </p:spTree>
    <p:extLst>
      <p:ext uri="{BB962C8B-B14F-4D97-AF65-F5344CB8AC3E}">
        <p14:creationId xmlns:p14="http://schemas.microsoft.com/office/powerpoint/2010/main" val="1979864223"/>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Divider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C972A3-79CE-C64C-A52C-0738C5508E13}"/>
              </a:ext>
            </a:extLst>
          </p:cNvPr>
          <p:cNvSpPr/>
          <p:nvPr/>
        </p:nvSpPr>
        <p:spPr>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30C669DB-2BD3-C749-A93F-71AA765530F6}"/>
              </a:ext>
            </a:extLst>
          </p:cNvPr>
          <p:cNvSpPr>
            <a:spLocks noGrp="1"/>
          </p:cNvSpPr>
          <p:nvPr>
            <p:ph type="title"/>
          </p:nvPr>
        </p:nvSpPr>
        <p:spPr>
          <a:xfrm>
            <a:off x="0" y="2853018"/>
            <a:ext cx="12192000" cy="2912782"/>
          </a:xfrm>
        </p:spPr>
        <p:txBody>
          <a:bodyPr>
            <a:noAutofit/>
          </a:bodyPr>
          <a:lstStyle>
            <a:lvl1pPr algn="ctr">
              <a:lnSpc>
                <a:spcPct val="100000"/>
              </a:lnSpc>
              <a:defRPr>
                <a:solidFill>
                  <a:srgbClr val="FFFFFF"/>
                </a:solidFill>
              </a:defRPr>
            </a:lvl1pPr>
          </a:lstStyle>
          <a:p>
            <a:r>
              <a:rPr lang="en-US"/>
              <a:t>Click to edit Master title style</a:t>
            </a:r>
          </a:p>
        </p:txBody>
      </p:sp>
      <p:pic>
        <p:nvPicPr>
          <p:cNvPr id="3" name="Picture 2">
            <a:extLst>
              <a:ext uri="{FF2B5EF4-FFF2-40B4-BE49-F238E27FC236}">
                <a16:creationId xmlns:a16="http://schemas.microsoft.com/office/drawing/2014/main" id="{870190B4-264F-5647-AECF-E5CF652BD1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0650" y="2425700"/>
            <a:ext cx="1790700" cy="146050"/>
          </a:xfrm>
          <a:prstGeom prst="rect">
            <a:avLst/>
          </a:prstGeom>
        </p:spPr>
      </p:pic>
    </p:spTree>
    <p:extLst>
      <p:ext uri="{BB962C8B-B14F-4D97-AF65-F5344CB8AC3E}">
        <p14:creationId xmlns:p14="http://schemas.microsoft.com/office/powerpoint/2010/main" val="4048101567"/>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838199" y="1901952"/>
            <a:ext cx="10515599" cy="4090051"/>
          </a:xfrm>
        </p:spPr>
        <p:txBody>
          <a:bodyPr numCol="2" spcCol="914400">
            <a:norm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 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4077858487"/>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1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838199" y="1901952"/>
            <a:ext cx="10515599" cy="4090051"/>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202233893"/>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199" y="865997"/>
            <a:ext cx="10515600" cy="668859"/>
          </a:xfrm>
        </p:spPr>
        <p:txBody>
          <a:bodyPr anchor="t" anchorCtr="0">
            <a:noAutofit/>
          </a:bodyPr>
          <a:lstStyle>
            <a:lvl1pPr algn="l">
              <a:defRPr sz="4400"/>
            </a:lvl1pPr>
          </a:lstStyle>
          <a:p>
            <a:r>
              <a:rPr lang="en-US"/>
              <a:t>Disclaimer</a:t>
            </a:r>
          </a:p>
        </p:txBody>
      </p:sp>
      <p:cxnSp>
        <p:nvCxnSpPr>
          <p:cNvPr id="5" name="Straight Connector 4">
            <a:extLst>
              <a:ext uri="{FF2B5EF4-FFF2-40B4-BE49-F238E27FC236}">
                <a16:creationId xmlns:a16="http://schemas.microsoft.com/office/drawing/2014/main" id="{99377C0F-5503-3374-BF60-0801E1FD8BF4}"/>
              </a:ext>
            </a:extLst>
          </p:cNvPr>
          <p:cNvCxnSpPr/>
          <p:nvPr/>
        </p:nvCxnSpPr>
        <p:spPr>
          <a:xfrm>
            <a:off x="838199" y="1702340"/>
            <a:ext cx="3111231" cy="0"/>
          </a:xfrm>
          <a:prstGeom prst="line">
            <a:avLst/>
          </a:prstGeom>
          <a:ln/>
        </p:spPr>
        <p:style>
          <a:lnRef idx="3">
            <a:schemeClr val="accent2"/>
          </a:lnRef>
          <a:fillRef idx="0">
            <a:schemeClr val="accent2"/>
          </a:fillRef>
          <a:effectRef idx="2">
            <a:schemeClr val="accent2"/>
          </a:effectRef>
          <a:fontRef idx="minor">
            <a:schemeClr val="tx1"/>
          </a:fontRef>
        </p:style>
      </p:cxnSp>
      <p:sp>
        <p:nvSpPr>
          <p:cNvPr id="6" name="Rectangle 5">
            <a:extLst>
              <a:ext uri="{FF2B5EF4-FFF2-40B4-BE49-F238E27FC236}">
                <a16:creationId xmlns:a16="http://schemas.microsoft.com/office/drawing/2014/main" id="{A7B542BF-D93C-4D13-7AA8-2A8C4303566A}"/>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pic>
        <p:nvPicPr>
          <p:cNvPr id="11" name="Picture 10" descr="A blue text on a black background&#10;&#10;Description automatically generated">
            <a:extLst>
              <a:ext uri="{FF2B5EF4-FFF2-40B4-BE49-F238E27FC236}">
                <a16:creationId xmlns:a16="http://schemas.microsoft.com/office/drawing/2014/main" id="{416C73D2-9707-2022-E976-0849897EB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95" y="1942827"/>
            <a:ext cx="10887008" cy="4214594"/>
          </a:xfrm>
          <a:prstGeom prst="rect">
            <a:avLst/>
          </a:prstGeom>
        </p:spPr>
      </p:pic>
    </p:spTree>
    <p:extLst>
      <p:ext uri="{BB962C8B-B14F-4D97-AF65-F5344CB8AC3E}">
        <p14:creationId xmlns:p14="http://schemas.microsoft.com/office/powerpoint/2010/main" val="276587802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Infographic Callout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77240"/>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p:cNvSpPr>
          <p:nvPr>
            <p:ph type="subTitle" idx="1" hasCustomPrompt="1"/>
          </p:nvPr>
        </p:nvSpPr>
        <p:spPr>
          <a:xfrm>
            <a:off x="6448926" y="2407921"/>
            <a:ext cx="4904872" cy="3584082"/>
          </a:xfrm>
        </p:spPr>
        <p:txBody>
          <a:bodyPr>
            <a:noAutofit/>
          </a:bodyPr>
          <a:lstStyle>
            <a:lvl1pPr marL="0" indent="0" algn="l">
              <a:lnSpc>
                <a:spcPct val="100000"/>
              </a:lnSpc>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text</a:t>
            </a:r>
          </a:p>
        </p:txBody>
      </p:sp>
      <p:sp>
        <p:nvSpPr>
          <p:cNvPr id="4" name="Rounded Rectangle 3">
            <a:extLst>
              <a:ext uri="{FF2B5EF4-FFF2-40B4-BE49-F238E27FC236}">
                <a16:creationId xmlns:a16="http://schemas.microsoft.com/office/drawing/2014/main" id="{A53CD0CB-70A0-894B-94F3-F531FC3576BE}"/>
              </a:ext>
            </a:extLst>
          </p:cNvPr>
          <p:cNvSpPr/>
          <p:nvPr/>
        </p:nvSpPr>
        <p:spPr>
          <a:xfrm>
            <a:off x="838200" y="2229853"/>
            <a:ext cx="5257800" cy="4026568"/>
          </a:xfrm>
          <a:prstGeom prst="roundRect">
            <a:avLst>
              <a:gd name="adj" fmla="val 591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id="{C4FC4FED-3196-DE4F-9161-9E3D87525D6F}"/>
              </a:ext>
            </a:extLst>
          </p:cNvPr>
          <p:cNvSpPr>
            <a:spLocks noGrp="1"/>
          </p:cNvSpPr>
          <p:nvPr>
            <p:ph type="body" sz="quarter" idx="13" hasCustomPrompt="1"/>
          </p:nvPr>
        </p:nvSpPr>
        <p:spPr>
          <a:xfrm>
            <a:off x="1293269" y="2839126"/>
            <a:ext cx="4347662" cy="589874"/>
          </a:xfrm>
        </p:spPr>
        <p:txBody>
          <a:bodyPr>
            <a:noAutofit/>
          </a:bodyPr>
          <a:lstStyle>
            <a:lvl1pPr marL="0" indent="0">
              <a:buFontTx/>
              <a:buNone/>
              <a:defRPr sz="32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2" name="Text Placeholder 8">
            <a:extLst>
              <a:ext uri="{FF2B5EF4-FFF2-40B4-BE49-F238E27FC236}">
                <a16:creationId xmlns:a16="http://schemas.microsoft.com/office/drawing/2014/main" id="{EA14D114-8E15-594F-87EE-3581895A4109}"/>
              </a:ext>
            </a:extLst>
          </p:cNvPr>
          <p:cNvSpPr>
            <a:spLocks noGrp="1"/>
          </p:cNvSpPr>
          <p:nvPr>
            <p:ph type="body" sz="quarter" idx="14" hasCustomPrompt="1"/>
          </p:nvPr>
        </p:nvSpPr>
        <p:spPr>
          <a:xfrm>
            <a:off x="1293269" y="4475747"/>
            <a:ext cx="4347662" cy="589874"/>
          </a:xfrm>
        </p:spPr>
        <p:txBody>
          <a:bodyPr>
            <a:noAutofit/>
          </a:bodyPr>
          <a:lstStyle>
            <a:lvl1pPr marL="0" indent="0">
              <a:buFontTx/>
              <a:buNone/>
              <a:defRPr sz="32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5" name="Text Placeholder 8">
            <a:extLst>
              <a:ext uri="{FF2B5EF4-FFF2-40B4-BE49-F238E27FC236}">
                <a16:creationId xmlns:a16="http://schemas.microsoft.com/office/drawing/2014/main" id="{058A2847-F016-2248-89DE-1F627BE7E7AF}"/>
              </a:ext>
            </a:extLst>
          </p:cNvPr>
          <p:cNvSpPr>
            <a:spLocks noGrp="1"/>
          </p:cNvSpPr>
          <p:nvPr>
            <p:ph type="body" sz="quarter" idx="15" hasCustomPrompt="1"/>
          </p:nvPr>
        </p:nvSpPr>
        <p:spPr>
          <a:xfrm>
            <a:off x="1293269" y="3443324"/>
            <a:ext cx="4347662" cy="589874"/>
          </a:xfrm>
        </p:spPr>
        <p:txBody>
          <a:bodyPr>
            <a:noAutofit/>
          </a:bodyPr>
          <a:lstStyle>
            <a:lvl1pPr marL="0" indent="0">
              <a:buFontTx/>
              <a:buNone/>
              <a:defRPr sz="18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6" name="Text Placeholder 8">
            <a:extLst>
              <a:ext uri="{FF2B5EF4-FFF2-40B4-BE49-F238E27FC236}">
                <a16:creationId xmlns:a16="http://schemas.microsoft.com/office/drawing/2014/main" id="{B1D8F495-F525-2543-A6E6-162AC7AE28DD}"/>
              </a:ext>
            </a:extLst>
          </p:cNvPr>
          <p:cNvSpPr>
            <a:spLocks noGrp="1"/>
          </p:cNvSpPr>
          <p:nvPr>
            <p:ph type="body" sz="quarter" idx="16" hasCustomPrompt="1"/>
          </p:nvPr>
        </p:nvSpPr>
        <p:spPr>
          <a:xfrm>
            <a:off x="1293269" y="5065908"/>
            <a:ext cx="4347662" cy="589874"/>
          </a:xfrm>
        </p:spPr>
        <p:txBody>
          <a:bodyPr>
            <a:noAutofit/>
          </a:bodyPr>
          <a:lstStyle>
            <a:lvl1pPr marL="0" indent="0">
              <a:buFontTx/>
              <a:buNone/>
              <a:defRPr sz="1800" b="0" i="0">
                <a:solidFill>
                  <a:srgbClr val="FFFFFF"/>
                </a:solidFill>
                <a:latin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a:t>Click to edit text</a:t>
            </a:r>
          </a:p>
        </p:txBody>
      </p:sp>
      <p:sp>
        <p:nvSpPr>
          <p:cNvPr id="13" name="Text Placeholder 6">
            <a:extLst>
              <a:ext uri="{FF2B5EF4-FFF2-40B4-BE49-F238E27FC236}">
                <a16:creationId xmlns:a16="http://schemas.microsoft.com/office/drawing/2014/main" id="{DB072436-56AB-B548-8ABA-E541334E34AA}"/>
              </a:ext>
            </a:extLst>
          </p:cNvPr>
          <p:cNvSpPr>
            <a:spLocks noGrp="1"/>
          </p:cNvSpPr>
          <p:nvPr>
            <p:ph type="body" sz="quarter" idx="17"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8034753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74765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noChangeAspect="1"/>
          </p:cNvSpPr>
          <p:nvPr>
            <p:ph type="subTitle" idx="1" hasCustomPrompt="1"/>
          </p:nvPr>
        </p:nvSpPr>
        <p:spPr>
          <a:xfrm>
            <a:off x="838199" y="1865376"/>
            <a:ext cx="10515599" cy="4244967"/>
          </a:xfrm>
        </p:spPr>
        <p:txBody>
          <a:bodyPr wrap="square" lIns="91440" tIns="0" bIns="0" numCol="2" spcCol="91440">
            <a:noAutofit/>
          </a:bodyPr>
          <a:lstStyle>
            <a:lvl1pPr marL="0" marR="0" indent="0" algn="l" defTabSz="914400" rtl="0" eaLnBrk="1" fontAlgn="auto" latinLnBrk="0" hangingPunct="1">
              <a:lnSpc>
                <a:spcPct val="100000"/>
              </a:lnSpc>
              <a:spcBef>
                <a:spcPts val="0"/>
              </a:spcBef>
              <a:spcAft>
                <a:spcPct val="0"/>
              </a:spcAft>
              <a:buClr>
                <a:schemeClr val="tx1"/>
              </a:buClr>
              <a:buSzTx/>
              <a:buFont typeface="Arial" panose="020B0604020202020204" pitchFamily="34" charset="0"/>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endParaRPr lang="en-US"/>
          </a:p>
          <a:p>
            <a:endParaRPr lang="en-US"/>
          </a:p>
        </p:txBody>
      </p:sp>
      <p:sp>
        <p:nvSpPr>
          <p:cNvPr id="9" name="Text Placeholder 6">
            <a:extLst>
              <a:ext uri="{FF2B5EF4-FFF2-40B4-BE49-F238E27FC236}">
                <a16:creationId xmlns:a16="http://schemas.microsoft.com/office/drawing/2014/main" id="{99ED4A71-C085-9640-87BF-4B857A65DADB}"/>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4" name="Rectangle 3">
            <a:extLst>
              <a:ext uri="{FF2B5EF4-FFF2-40B4-BE49-F238E27FC236}">
                <a16:creationId xmlns:a16="http://schemas.microsoft.com/office/drawing/2014/main" id="{7AA13757-E5CD-F3FF-CFD2-2A7D5BDF0E4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1284027247"/>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wo Photo Sidebar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1250" y="1261872"/>
            <a:ext cx="6297487" cy="657681"/>
          </a:xfrm>
        </p:spPr>
        <p:txBody>
          <a:bodyPr anchor="t" anchorCtr="0">
            <a:noAutofit/>
          </a:bodyPr>
          <a:lstStyle>
            <a:lvl1pPr>
              <a:defRPr sz="4400"/>
            </a:lvl1pPr>
          </a:lstStyle>
          <a:p>
            <a:r>
              <a:rPr lang="en-US"/>
              <a:t>Click to edit master text</a:t>
            </a:r>
          </a:p>
        </p:txBody>
      </p:sp>
      <p:sp>
        <p:nvSpPr>
          <p:cNvPr id="7" name="Subtitle 2">
            <a:extLst>
              <a:ext uri="{FF2B5EF4-FFF2-40B4-BE49-F238E27FC236}">
                <a16:creationId xmlns:a16="http://schemas.microsoft.com/office/drawing/2014/main" id="{5501354B-B359-5C4B-B1BA-F34054488828}"/>
              </a:ext>
            </a:extLst>
          </p:cNvPr>
          <p:cNvSpPr>
            <a:spLocks noGrp="1"/>
          </p:cNvSpPr>
          <p:nvPr>
            <p:ph type="subTitle" idx="1" hasCustomPrompt="1"/>
          </p:nvPr>
        </p:nvSpPr>
        <p:spPr>
          <a:xfrm>
            <a:off x="838200" y="2306321"/>
            <a:ext cx="5787189" cy="3837796"/>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3" name="Rectangle 2">
            <a:extLst>
              <a:ext uri="{FF2B5EF4-FFF2-40B4-BE49-F238E27FC236}">
                <a16:creationId xmlns:a16="http://schemas.microsoft.com/office/drawing/2014/main" id="{9CF47DC8-836F-6642-94F3-9CB2ACADFA57}"/>
              </a:ext>
            </a:extLst>
          </p:cNvPr>
          <p:cNvSpPr/>
          <p:nvPr/>
        </p:nvSpPr>
        <p:spPr>
          <a:xfrm>
            <a:off x="8077200" y="613775"/>
            <a:ext cx="4114800" cy="62442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1" name="Picture Placeholder 10">
            <a:extLst>
              <a:ext uri="{FF2B5EF4-FFF2-40B4-BE49-F238E27FC236}">
                <a16:creationId xmlns:a16="http://schemas.microsoft.com/office/drawing/2014/main" id="{608C128D-74F4-C74F-8A0C-40E36C959883}"/>
              </a:ext>
            </a:extLst>
          </p:cNvPr>
          <p:cNvSpPr>
            <a:spLocks noGrp="1"/>
          </p:cNvSpPr>
          <p:nvPr>
            <p:ph type="pic" sz="quarter" idx="13"/>
          </p:nvPr>
        </p:nvSpPr>
        <p:spPr>
          <a:xfrm>
            <a:off x="7351921" y="1261871"/>
            <a:ext cx="3930650" cy="2286000"/>
          </a:xfrm>
          <a:solidFill>
            <a:srgbClr val="FFFFFF"/>
          </a:solidFill>
        </p:spPr>
        <p:txBody>
          <a:bodyPr/>
          <a:lstStyle>
            <a:lvl1pPr marL="0" indent="0" algn="ctr">
              <a:buFontTx/>
              <a:buNone/>
              <a:defRPr/>
            </a:lvl1pPr>
          </a:lstStyle>
          <a:p>
            <a:r>
              <a:rPr lang="en-US"/>
              <a:t>Click icon to add picture</a:t>
            </a:r>
          </a:p>
        </p:txBody>
      </p:sp>
      <p:sp>
        <p:nvSpPr>
          <p:cNvPr id="13" name="Picture Placeholder 10">
            <a:extLst>
              <a:ext uri="{FF2B5EF4-FFF2-40B4-BE49-F238E27FC236}">
                <a16:creationId xmlns:a16="http://schemas.microsoft.com/office/drawing/2014/main" id="{E2D93337-5949-5140-BD8B-25D41B777AF5}"/>
              </a:ext>
            </a:extLst>
          </p:cNvPr>
          <p:cNvSpPr>
            <a:spLocks noGrp="1"/>
          </p:cNvSpPr>
          <p:nvPr>
            <p:ph type="pic" sz="quarter" idx="14"/>
          </p:nvPr>
        </p:nvSpPr>
        <p:spPr>
          <a:xfrm>
            <a:off x="7350668" y="3958225"/>
            <a:ext cx="3930650" cy="2286000"/>
          </a:xfrm>
          <a:solidFill>
            <a:srgbClr val="FFFFFF"/>
          </a:solidFill>
        </p:spPr>
        <p:txBody>
          <a:bodyPr/>
          <a:lstStyle>
            <a:lvl1pPr marL="0" indent="0" algn="ctr">
              <a:buFontTx/>
              <a:buNone/>
              <a:defRPr/>
            </a:lvl1pPr>
          </a:lstStyle>
          <a:p>
            <a:r>
              <a:rPr lang="en-US"/>
              <a:t>Click icon to add picture</a:t>
            </a:r>
          </a:p>
        </p:txBody>
      </p:sp>
      <p:sp>
        <p:nvSpPr>
          <p:cNvPr id="14" name="Text Placeholder 6">
            <a:extLst>
              <a:ext uri="{FF2B5EF4-FFF2-40B4-BE49-F238E27FC236}">
                <a16:creationId xmlns:a16="http://schemas.microsoft.com/office/drawing/2014/main" id="{617BB095-467A-C84E-A1B3-25FA5BC541DD}"/>
              </a:ext>
            </a:extLst>
          </p:cNvPr>
          <p:cNvSpPr>
            <a:spLocks noGrp="1"/>
          </p:cNvSpPr>
          <p:nvPr>
            <p:ph type="body" sz="quarter" idx="15" hasCustomPrompt="1"/>
          </p:nvPr>
        </p:nvSpPr>
        <p:spPr>
          <a:xfrm>
            <a:off x="838200" y="6244225"/>
            <a:ext cx="5787189" cy="302625"/>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3820069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6164060" y="2283921"/>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a:t>Click icon to add picture</a:t>
            </a:r>
          </a:p>
        </p:txBody>
      </p:sp>
      <p:sp>
        <p:nvSpPr>
          <p:cNvPr id="2" name="Oval 1">
            <a:extLst>
              <a:ext uri="{FF2B5EF4-FFF2-40B4-BE49-F238E27FC236}">
                <a16:creationId xmlns:a16="http://schemas.microsoft.com/office/drawing/2014/main" id="{7B581A29-A5EF-C842-B954-26B798023BDC}"/>
              </a:ext>
            </a:extLst>
          </p:cNvPr>
          <p:cNvSpPr/>
          <p:nvPr/>
        </p:nvSpPr>
        <p:spPr>
          <a:xfrm>
            <a:off x="4836752" y="2116832"/>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3" name="Oval 12">
            <a:extLst>
              <a:ext uri="{FF2B5EF4-FFF2-40B4-BE49-F238E27FC236}">
                <a16:creationId xmlns:a16="http://schemas.microsoft.com/office/drawing/2014/main" id="{E1B667AB-11D0-6F4C-B60F-9888E85DF899}"/>
              </a:ext>
            </a:extLst>
          </p:cNvPr>
          <p:cNvSpPr/>
          <p:nvPr/>
        </p:nvSpPr>
        <p:spPr>
          <a:xfrm>
            <a:off x="4851041" y="3650628"/>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4" name="Oval 13">
            <a:extLst>
              <a:ext uri="{FF2B5EF4-FFF2-40B4-BE49-F238E27FC236}">
                <a16:creationId xmlns:a16="http://schemas.microsoft.com/office/drawing/2014/main" id="{65763D52-407B-3143-AACB-0B5BFA6F68F9}"/>
              </a:ext>
            </a:extLst>
          </p:cNvPr>
          <p:cNvSpPr/>
          <p:nvPr/>
        </p:nvSpPr>
        <p:spPr>
          <a:xfrm>
            <a:off x="4842170" y="5175504"/>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6184850" y="3822196"/>
            <a:ext cx="5186692" cy="768350"/>
          </a:xfrm>
        </p:spPr>
        <p:txBody>
          <a:bodyPr/>
          <a:lstStyle>
            <a:lvl1pPr marL="0" indent="0">
              <a:buFontTx/>
              <a:buNone/>
              <a:defRPr/>
            </a:lvl1pPr>
            <a:lvl2pPr marL="457200" indent="0">
              <a:buNone/>
              <a:defRPr/>
            </a:lvl2pPr>
          </a:lstStyle>
          <a:p>
            <a:pPr lvl="0"/>
            <a:r>
              <a:rPr lang="en-US"/>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6164059" y="5350102"/>
            <a:ext cx="5161165" cy="787400"/>
          </a:xfrm>
        </p:spPr>
        <p:txBody>
          <a:bodyPr/>
          <a:lstStyle>
            <a:lvl1pPr marL="0" indent="0">
              <a:buFontTx/>
              <a:buNone/>
              <a:defRPr/>
            </a:lvl1pPr>
            <a:lvl2pPr marL="457200" indent="0">
              <a:buNone/>
              <a:defRPr/>
            </a:lvl2pPr>
          </a:lstStyle>
          <a:p>
            <a:pPr lvl="0"/>
            <a:r>
              <a:rPr lang="en-US"/>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2829038308"/>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8" name="Picture Placeholder 7">
            <a:extLst>
              <a:ext uri="{FF2B5EF4-FFF2-40B4-BE49-F238E27FC236}">
                <a16:creationId xmlns:a16="http://schemas.microsoft.com/office/drawing/2014/main" id="{B9D311F3-85D6-7D45-8577-3E1CBA94668E}"/>
              </a:ext>
            </a:extLst>
          </p:cNvPr>
          <p:cNvSpPr>
            <a:spLocks noGrp="1"/>
          </p:cNvSpPr>
          <p:nvPr>
            <p:ph type="pic" sz="quarter" idx="12"/>
          </p:nvPr>
        </p:nvSpPr>
        <p:spPr>
          <a:xfrm>
            <a:off x="0" y="2805129"/>
            <a:ext cx="4114800" cy="2743200"/>
          </a:xfrm>
          <a:solidFill>
            <a:srgbClr val="FFFFFF"/>
          </a:solidFill>
        </p:spPr>
        <p:txBody>
          <a:bodyPr/>
          <a:lstStyle>
            <a:lvl1pPr marL="0" indent="0" algn="ctr">
              <a:buFontTx/>
              <a:buNone/>
              <a:defRPr/>
            </a:lvl1pPr>
          </a:lstStyle>
          <a:p>
            <a:r>
              <a:rPr lang="en-US"/>
              <a:t>Click icon to add picture</a:t>
            </a:r>
          </a:p>
        </p:txBody>
      </p:sp>
      <p:sp>
        <p:nvSpPr>
          <p:cNvPr id="9" name="Picture Placeholder 7">
            <a:extLst>
              <a:ext uri="{FF2B5EF4-FFF2-40B4-BE49-F238E27FC236}">
                <a16:creationId xmlns:a16="http://schemas.microsoft.com/office/drawing/2014/main" id="{BF540E11-C84D-D74E-8A40-623038B58700}"/>
              </a:ext>
            </a:extLst>
          </p:cNvPr>
          <p:cNvSpPr>
            <a:spLocks noGrp="1"/>
          </p:cNvSpPr>
          <p:nvPr>
            <p:ph type="pic" sz="quarter" idx="13"/>
          </p:nvPr>
        </p:nvSpPr>
        <p:spPr>
          <a:xfrm>
            <a:off x="8069179" y="2805129"/>
            <a:ext cx="4114800" cy="2743200"/>
          </a:xfrm>
          <a:solidFill>
            <a:srgbClr val="FFFFFF"/>
          </a:solidFill>
        </p:spPr>
        <p:txBody>
          <a:bodyPr/>
          <a:lstStyle>
            <a:lvl1pPr marL="0" indent="0" algn="ctr">
              <a:buFontTx/>
              <a:buNone/>
              <a:defRPr/>
            </a:lvl1pPr>
          </a:lstStyle>
          <a:p>
            <a:r>
              <a:rPr lang="en-US"/>
              <a:t>Click icon to add picture</a:t>
            </a:r>
          </a:p>
        </p:txBody>
      </p:sp>
      <p:sp>
        <p:nvSpPr>
          <p:cNvPr id="10" name="Rectangle 9">
            <a:extLst>
              <a:ext uri="{FF2B5EF4-FFF2-40B4-BE49-F238E27FC236}">
                <a16:creationId xmlns:a16="http://schemas.microsoft.com/office/drawing/2014/main" id="{53BC2C22-4CC4-094A-84CA-7C7485477B0F}"/>
              </a:ext>
            </a:extLst>
          </p:cNvPr>
          <p:cNvSpPr/>
          <p:nvPr/>
        </p:nvSpPr>
        <p:spPr>
          <a:xfrm>
            <a:off x="4034590" y="2805129"/>
            <a:ext cx="4114800" cy="27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12" name="Text Placeholder 11">
            <a:extLst>
              <a:ext uri="{FF2B5EF4-FFF2-40B4-BE49-F238E27FC236}">
                <a16:creationId xmlns:a16="http://schemas.microsoft.com/office/drawing/2014/main" id="{B2A90B96-4660-B141-B73F-5F987EDAF7AF}"/>
              </a:ext>
            </a:extLst>
          </p:cNvPr>
          <p:cNvSpPr>
            <a:spLocks noGrp="1"/>
          </p:cNvSpPr>
          <p:nvPr>
            <p:ph type="body" sz="quarter" idx="14"/>
          </p:nvPr>
        </p:nvSpPr>
        <p:spPr>
          <a:xfrm>
            <a:off x="4251325" y="3962400"/>
            <a:ext cx="3641725" cy="1395413"/>
          </a:xfrm>
        </p:spPr>
        <p:txBody>
          <a:bodyPr/>
          <a:lstStyle>
            <a:lvl1pPr marL="0" indent="0">
              <a:buFontTx/>
              <a:buNone/>
              <a:defRPr>
                <a:solidFill>
                  <a:srgbClr val="FFFFFF"/>
                </a:solidFill>
              </a:defRPr>
            </a:lvl1pPr>
            <a:lvl2pPr marL="457200" indent="0">
              <a:buNone/>
              <a:defRPr/>
            </a:lvl2pPr>
          </a:lstStyle>
          <a:p>
            <a:pPr lvl="0"/>
            <a:r>
              <a:rPr lang="en-US"/>
              <a:t>Click to edit Master text styles</a:t>
            </a:r>
          </a:p>
        </p:txBody>
      </p:sp>
      <p:sp>
        <p:nvSpPr>
          <p:cNvPr id="11" name="Text Placeholder 6">
            <a:extLst>
              <a:ext uri="{FF2B5EF4-FFF2-40B4-BE49-F238E27FC236}">
                <a16:creationId xmlns:a16="http://schemas.microsoft.com/office/drawing/2014/main" id="{D4EA9C34-D493-D346-B97E-3ACC535C7E00}"/>
              </a:ext>
            </a:extLst>
          </p:cNvPr>
          <p:cNvSpPr>
            <a:spLocks noGrp="1"/>
          </p:cNvSpPr>
          <p:nvPr>
            <p:ph type="body" sz="quarter" idx="15" hasCustomPrompt="1"/>
          </p:nvPr>
        </p:nvSpPr>
        <p:spPr>
          <a:xfrm>
            <a:off x="814387" y="6019952"/>
            <a:ext cx="10515600" cy="255587"/>
          </a:xfrm>
        </p:spPr>
        <p:txBody>
          <a:bodyPr>
            <a:normAutofit/>
          </a:bodyPr>
          <a:lstStyle>
            <a:lvl1pPr marL="0" indent="0">
              <a:buFontTx/>
              <a:buNone/>
              <a:defRPr sz="800" i="1"/>
            </a:lvl1pPr>
          </a:lstStyle>
          <a:p>
            <a:pPr lvl="0"/>
            <a:r>
              <a:rPr lang="en-US"/>
              <a:t>Click to edit Master footnote styles</a:t>
            </a:r>
          </a:p>
        </p:txBody>
      </p:sp>
      <p:sp>
        <p:nvSpPr>
          <p:cNvPr id="3" name="Rectangle 2">
            <a:extLst>
              <a:ext uri="{FF2B5EF4-FFF2-40B4-BE49-F238E27FC236}">
                <a16:creationId xmlns:a16="http://schemas.microsoft.com/office/drawing/2014/main" id="{D1B1051B-AE5C-3897-14A2-970F23BB6052}"/>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9583058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1A3039D-0DCB-6B4F-9576-BE3DA7F3B23A}"/>
              </a:ext>
            </a:extLst>
          </p:cNvPr>
          <p:cNvSpPr/>
          <p:nvPr/>
        </p:nvSpPr>
        <p:spPr>
          <a:xfrm>
            <a:off x="1102887" y="2471765"/>
            <a:ext cx="2286000" cy="3657600"/>
          </a:xfrm>
          <a:prstGeom prst="roundRect">
            <a:avLst>
              <a:gd name="adj" fmla="val 96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9" name="Rounded Rectangle 28">
            <a:extLst>
              <a:ext uri="{FF2B5EF4-FFF2-40B4-BE49-F238E27FC236}">
                <a16:creationId xmlns:a16="http://schemas.microsoft.com/office/drawing/2014/main" id="{CEE4E996-04B4-2343-918B-0260CF977509}"/>
              </a:ext>
            </a:extLst>
          </p:cNvPr>
          <p:cNvSpPr/>
          <p:nvPr/>
        </p:nvSpPr>
        <p:spPr>
          <a:xfrm>
            <a:off x="3581400" y="2471765"/>
            <a:ext cx="2286000" cy="3657600"/>
          </a:xfrm>
          <a:prstGeom prst="roundRect">
            <a:avLst>
              <a:gd name="adj" fmla="val 96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30" name="Rounded Rectangle 29">
            <a:extLst>
              <a:ext uri="{FF2B5EF4-FFF2-40B4-BE49-F238E27FC236}">
                <a16:creationId xmlns:a16="http://schemas.microsoft.com/office/drawing/2014/main" id="{FBED393C-536B-754D-B868-6D4E3205A4A7}"/>
              </a:ext>
            </a:extLst>
          </p:cNvPr>
          <p:cNvSpPr/>
          <p:nvPr/>
        </p:nvSpPr>
        <p:spPr>
          <a:xfrm>
            <a:off x="6108028" y="2471765"/>
            <a:ext cx="2286000" cy="3657600"/>
          </a:xfrm>
          <a:prstGeom prst="roundRect">
            <a:avLst>
              <a:gd name="adj" fmla="val 96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31" name="Rounded Rectangle 30">
            <a:extLst>
              <a:ext uri="{FF2B5EF4-FFF2-40B4-BE49-F238E27FC236}">
                <a16:creationId xmlns:a16="http://schemas.microsoft.com/office/drawing/2014/main" id="{63B1CE32-353A-BE45-9EFB-BEFB10891E4F}"/>
              </a:ext>
            </a:extLst>
          </p:cNvPr>
          <p:cNvSpPr/>
          <p:nvPr/>
        </p:nvSpPr>
        <p:spPr>
          <a:xfrm>
            <a:off x="8610599" y="2471765"/>
            <a:ext cx="2286000" cy="3657600"/>
          </a:xfrm>
          <a:prstGeom prst="roundRect">
            <a:avLst>
              <a:gd name="adj" fmla="val 96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9A3FF66F-2216-8446-9DC8-16BDEEA3252A}"/>
              </a:ext>
            </a:extLst>
          </p:cNvPr>
          <p:cNvSpPr>
            <a:spLocks noGrp="1"/>
          </p:cNvSpPr>
          <p:nvPr>
            <p:ph type="sldNum" sz="quarter" idx="10"/>
          </p:nvPr>
        </p:nvSpPr>
        <p:spPr>
          <a:xfrm>
            <a:off x="838200" y="216726"/>
            <a:ext cx="553720" cy="365125"/>
          </a:xfrm>
          <a:prstGeom prst="rect">
            <a:avLst/>
          </a:prstGeom>
        </p:spPr>
        <p:txBody>
          <a:bodyPr/>
          <a:lstStyle>
            <a:lvl1pPr>
              <a:defRPr b="0" i="0">
                <a:latin typeface="Verdana" panose="020B0604030504040204" pitchFamily="34" charset="0"/>
                <a:ea typeface="Verdana" panose="020B0604030504040204" pitchFamily="34" charset="0"/>
              </a:defRPr>
            </a:lvl1pPr>
          </a:lstStyle>
          <a:p>
            <a:fld id="{26A2BDB5-6D35-4663-BAA4-3947927EB32E}" type="slidenum">
              <a:rPr lang="en-US" smtClean="0"/>
              <a:pPr/>
              <a:t>‹#›</a:t>
            </a:fld>
            <a:endParaRPr lang="en-US"/>
          </a:p>
        </p:txBody>
      </p:sp>
      <p:sp>
        <p:nvSpPr>
          <p:cNvPr id="4" name="Footer Placeholder 3">
            <a:extLst>
              <a:ext uri="{FF2B5EF4-FFF2-40B4-BE49-F238E27FC236}">
                <a16:creationId xmlns:a16="http://schemas.microsoft.com/office/drawing/2014/main" id="{331BB279-9F4D-6445-9A67-954A472F5F30}"/>
              </a:ext>
            </a:extLst>
          </p:cNvPr>
          <p:cNvSpPr>
            <a:spLocks noGrp="1"/>
          </p:cNvSpPr>
          <p:nvPr>
            <p:ph type="ftr" sz="quarter" idx="11"/>
          </p:nvPr>
        </p:nvSpPr>
        <p:spPr>
          <a:xfrm>
            <a:off x="1391920" y="216726"/>
            <a:ext cx="4114800" cy="365125"/>
          </a:xfrm>
          <a:prstGeom prst="rect">
            <a:avLst/>
          </a:prstGeom>
        </p:spPr>
        <p:txBody>
          <a:bodyPr/>
          <a:lstStyle>
            <a:lvl1pPr>
              <a:defRPr>
                <a:ea typeface="Verdana" panose="020B0604030504040204" pitchFamily="34" charset="0"/>
              </a:defRPr>
            </a:lvl1pPr>
          </a:lstStyle>
          <a:p>
            <a:endParaRPr lang="en-US"/>
          </a:p>
        </p:txBody>
      </p:sp>
      <p:sp>
        <p:nvSpPr>
          <p:cNvPr id="20" name="Text Placeholder 19">
            <a:extLst>
              <a:ext uri="{FF2B5EF4-FFF2-40B4-BE49-F238E27FC236}">
                <a16:creationId xmlns:a16="http://schemas.microsoft.com/office/drawing/2014/main" id="{66D0ED8D-0CC9-F14C-837A-E3AD8BA03FDD}"/>
              </a:ext>
            </a:extLst>
          </p:cNvPr>
          <p:cNvSpPr>
            <a:spLocks noGrp="1"/>
          </p:cNvSpPr>
          <p:nvPr>
            <p:ph type="body" sz="quarter" idx="12"/>
          </p:nvPr>
        </p:nvSpPr>
        <p:spPr>
          <a:xfrm>
            <a:off x="1295400"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1" name="Text Placeholder 19">
            <a:extLst>
              <a:ext uri="{FF2B5EF4-FFF2-40B4-BE49-F238E27FC236}">
                <a16:creationId xmlns:a16="http://schemas.microsoft.com/office/drawing/2014/main" id="{D54E29DC-938F-7041-951A-A97A91A5FE0B}"/>
              </a:ext>
            </a:extLst>
          </p:cNvPr>
          <p:cNvSpPr>
            <a:spLocks noGrp="1"/>
          </p:cNvSpPr>
          <p:nvPr>
            <p:ph type="body" sz="quarter" idx="13"/>
          </p:nvPr>
        </p:nvSpPr>
        <p:spPr>
          <a:xfrm>
            <a:off x="3834058"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2" name="Text Placeholder 19">
            <a:extLst>
              <a:ext uri="{FF2B5EF4-FFF2-40B4-BE49-F238E27FC236}">
                <a16:creationId xmlns:a16="http://schemas.microsoft.com/office/drawing/2014/main" id="{9918A752-0F72-AB4A-8861-F716CFA24762}"/>
              </a:ext>
            </a:extLst>
          </p:cNvPr>
          <p:cNvSpPr>
            <a:spLocks noGrp="1"/>
          </p:cNvSpPr>
          <p:nvPr>
            <p:ph type="body" sz="quarter" idx="14"/>
          </p:nvPr>
        </p:nvSpPr>
        <p:spPr>
          <a:xfrm>
            <a:off x="6336629"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3" name="Text Placeholder 19">
            <a:extLst>
              <a:ext uri="{FF2B5EF4-FFF2-40B4-BE49-F238E27FC236}">
                <a16:creationId xmlns:a16="http://schemas.microsoft.com/office/drawing/2014/main" id="{9EC9B96E-1FA7-CA4F-A655-7296E2D115BC}"/>
              </a:ext>
            </a:extLst>
          </p:cNvPr>
          <p:cNvSpPr>
            <a:spLocks noGrp="1"/>
          </p:cNvSpPr>
          <p:nvPr>
            <p:ph type="body" sz="quarter" idx="15"/>
          </p:nvPr>
        </p:nvSpPr>
        <p:spPr>
          <a:xfrm>
            <a:off x="8839200" y="3958203"/>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5" name="Picture Placeholder 24">
            <a:extLst>
              <a:ext uri="{FF2B5EF4-FFF2-40B4-BE49-F238E27FC236}">
                <a16:creationId xmlns:a16="http://schemas.microsoft.com/office/drawing/2014/main" id="{59452F8F-0171-C441-909B-3E00736D1400}"/>
              </a:ext>
            </a:extLst>
          </p:cNvPr>
          <p:cNvSpPr>
            <a:spLocks noGrp="1"/>
          </p:cNvSpPr>
          <p:nvPr>
            <p:ph type="pic" sz="quarter" idx="16"/>
          </p:nvPr>
        </p:nvSpPr>
        <p:spPr>
          <a:xfrm>
            <a:off x="16644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6" name="Picture Placeholder 24">
            <a:extLst>
              <a:ext uri="{FF2B5EF4-FFF2-40B4-BE49-F238E27FC236}">
                <a16:creationId xmlns:a16="http://schemas.microsoft.com/office/drawing/2014/main" id="{438A846F-D643-7D43-9B74-D59A2764B5B2}"/>
              </a:ext>
            </a:extLst>
          </p:cNvPr>
          <p:cNvSpPr>
            <a:spLocks noGrp="1"/>
          </p:cNvSpPr>
          <p:nvPr>
            <p:ph type="pic" sz="quarter" idx="17"/>
          </p:nvPr>
        </p:nvSpPr>
        <p:spPr>
          <a:xfrm>
            <a:off x="4203151" y="2700059"/>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7" name="Picture Placeholder 24">
            <a:extLst>
              <a:ext uri="{FF2B5EF4-FFF2-40B4-BE49-F238E27FC236}">
                <a16:creationId xmlns:a16="http://schemas.microsoft.com/office/drawing/2014/main" id="{AE4A4290-8022-9B4C-B981-0812DAC04AE9}"/>
              </a:ext>
            </a:extLst>
          </p:cNvPr>
          <p:cNvSpPr>
            <a:spLocks noGrp="1"/>
          </p:cNvSpPr>
          <p:nvPr>
            <p:ph type="pic" sz="quarter" idx="18"/>
          </p:nvPr>
        </p:nvSpPr>
        <p:spPr>
          <a:xfrm>
            <a:off x="6705722"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8" name="Picture Placeholder 24">
            <a:extLst>
              <a:ext uri="{FF2B5EF4-FFF2-40B4-BE49-F238E27FC236}">
                <a16:creationId xmlns:a16="http://schemas.microsoft.com/office/drawing/2014/main" id="{0B42A6FC-3B01-7747-811D-0C5C413D2E0A}"/>
              </a:ext>
            </a:extLst>
          </p:cNvPr>
          <p:cNvSpPr>
            <a:spLocks noGrp="1"/>
          </p:cNvSpPr>
          <p:nvPr>
            <p:ph type="pic" sz="quarter" idx="19"/>
          </p:nvPr>
        </p:nvSpPr>
        <p:spPr>
          <a:xfrm>
            <a:off x="92082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18" name="Text Placeholder 6">
            <a:extLst>
              <a:ext uri="{FF2B5EF4-FFF2-40B4-BE49-F238E27FC236}">
                <a16:creationId xmlns:a16="http://schemas.microsoft.com/office/drawing/2014/main" id="{AFE212D4-C902-7C4C-B013-A7637457D074}"/>
              </a:ext>
            </a:extLst>
          </p:cNvPr>
          <p:cNvSpPr>
            <a:spLocks noGrp="1"/>
          </p:cNvSpPr>
          <p:nvPr>
            <p:ph type="body" sz="quarter" idx="20"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52769478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ED5C-8B04-2B47-905C-A95E0364351A}"/>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7" name="Picture Placeholder 6">
            <a:extLst>
              <a:ext uri="{FF2B5EF4-FFF2-40B4-BE49-F238E27FC236}">
                <a16:creationId xmlns:a16="http://schemas.microsoft.com/office/drawing/2014/main" id="{3227367D-5400-E34D-A223-6B36597DAEDF}"/>
              </a:ext>
            </a:extLst>
          </p:cNvPr>
          <p:cNvSpPr>
            <a:spLocks noGrp="1"/>
          </p:cNvSpPr>
          <p:nvPr>
            <p:ph type="pic" sz="quarter" idx="12" hasCustomPrompt="1"/>
          </p:nvPr>
        </p:nvSpPr>
        <p:spPr>
          <a:xfrm>
            <a:off x="838200"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8" name="Picture Placeholder 6">
            <a:extLst>
              <a:ext uri="{FF2B5EF4-FFF2-40B4-BE49-F238E27FC236}">
                <a16:creationId xmlns:a16="http://schemas.microsoft.com/office/drawing/2014/main" id="{722F0E0D-E761-5741-A5D5-E862299C37D7}"/>
              </a:ext>
            </a:extLst>
          </p:cNvPr>
          <p:cNvSpPr>
            <a:spLocks noGrp="1"/>
          </p:cNvSpPr>
          <p:nvPr>
            <p:ph type="pic" sz="quarter" idx="13" hasCustomPrompt="1"/>
          </p:nvPr>
        </p:nvSpPr>
        <p:spPr>
          <a:xfrm>
            <a:off x="3612012"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9" name="Picture Placeholder 6">
            <a:extLst>
              <a:ext uri="{FF2B5EF4-FFF2-40B4-BE49-F238E27FC236}">
                <a16:creationId xmlns:a16="http://schemas.microsoft.com/office/drawing/2014/main" id="{A1B0934C-E215-D946-A18B-78F59830CCB4}"/>
              </a:ext>
            </a:extLst>
          </p:cNvPr>
          <p:cNvSpPr>
            <a:spLocks noGrp="1"/>
          </p:cNvSpPr>
          <p:nvPr>
            <p:ph type="pic" sz="quarter" idx="14" hasCustomPrompt="1"/>
          </p:nvPr>
        </p:nvSpPr>
        <p:spPr>
          <a:xfrm>
            <a:off x="6385824"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0" name="Picture Placeholder 6">
            <a:extLst>
              <a:ext uri="{FF2B5EF4-FFF2-40B4-BE49-F238E27FC236}">
                <a16:creationId xmlns:a16="http://schemas.microsoft.com/office/drawing/2014/main" id="{56750189-ECF5-3545-8F89-4FC9DD561CB1}"/>
              </a:ext>
            </a:extLst>
          </p:cNvPr>
          <p:cNvSpPr>
            <a:spLocks noGrp="1"/>
          </p:cNvSpPr>
          <p:nvPr>
            <p:ph type="pic" sz="quarter" idx="15" hasCustomPrompt="1"/>
          </p:nvPr>
        </p:nvSpPr>
        <p:spPr>
          <a:xfrm>
            <a:off x="9159635"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1" name="Subtitle 2">
            <a:extLst>
              <a:ext uri="{FF2B5EF4-FFF2-40B4-BE49-F238E27FC236}">
                <a16:creationId xmlns:a16="http://schemas.microsoft.com/office/drawing/2014/main" id="{D464557A-B8CD-C447-90B2-91C307EC1A94}"/>
              </a:ext>
            </a:extLst>
          </p:cNvPr>
          <p:cNvSpPr>
            <a:spLocks noGrp="1"/>
          </p:cNvSpPr>
          <p:nvPr>
            <p:ph type="subTitle" idx="1" hasCustomPrompt="1"/>
          </p:nvPr>
        </p:nvSpPr>
        <p:spPr>
          <a:xfrm>
            <a:off x="838200" y="5503181"/>
            <a:ext cx="10515600" cy="788082"/>
          </a:xfrm>
        </p:spPr>
        <p:txBody>
          <a:bodyPr anchor="t" anchorCtr="0">
            <a:noAutofit/>
          </a:bodyPr>
          <a:lstStyle>
            <a:lvl1pPr marL="0" indent="0" algn="ctr">
              <a:lnSpc>
                <a:spcPts val="21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ext Placeholder 6">
            <a:extLst>
              <a:ext uri="{FF2B5EF4-FFF2-40B4-BE49-F238E27FC236}">
                <a16:creationId xmlns:a16="http://schemas.microsoft.com/office/drawing/2014/main" id="{37326E8F-B01E-A345-9782-9A99E58F7A09}"/>
              </a:ext>
            </a:extLst>
          </p:cNvPr>
          <p:cNvSpPr>
            <a:spLocks noGrp="1"/>
          </p:cNvSpPr>
          <p:nvPr>
            <p:ph type="body" sz="quarter" idx="16"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3185893905"/>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Right side imag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507804" y="1865374"/>
            <a:ext cx="5684196" cy="4700017"/>
          </a:xfrm>
        </p:spPr>
        <p:txBody>
          <a:bodyPr>
            <a:noAutofit/>
          </a:bodyPr>
          <a:lstStyle>
            <a:lvl1pPr>
              <a:defRPr sz="1800"/>
            </a:lvl1pPr>
            <a:lvl2pPr>
              <a:defRPr sz="1600"/>
            </a:lvl2pPr>
            <a:lvl3pPr>
              <a:defRPr sz="1400"/>
            </a:lvl3pPr>
            <a:lvl4pPr>
              <a:defRPr sz="1200"/>
            </a:lvl4pPr>
            <a:lvl5pPr>
              <a:defRPr sz="1050"/>
            </a:lvl5pPr>
          </a:lstStyle>
          <a:p>
            <a:pPr lvl="0"/>
            <a:r>
              <a:rPr lang="en-US"/>
              <a:t>Image</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5" name="Title 1">
            <a:extLst>
              <a:ext uri="{FF2B5EF4-FFF2-40B4-BE49-F238E27FC236}">
                <a16:creationId xmlns:a16="http://schemas.microsoft.com/office/drawing/2014/main" id="{40F2E615-921F-8104-F04A-035FEC265CEE}"/>
              </a:ext>
            </a:extLst>
          </p:cNvPr>
          <p:cNvSpPr>
            <a:spLocks noGrp="1"/>
          </p:cNvSpPr>
          <p:nvPr>
            <p:ph type="title" hasCustomPrompt="1"/>
          </p:nvPr>
        </p:nvSpPr>
        <p:spPr>
          <a:xfrm>
            <a:off x="838200" y="578132"/>
            <a:ext cx="6188675"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2288526810"/>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Left side imag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0" y="172995"/>
            <a:ext cx="5181600" cy="639239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Image</a:t>
            </a:r>
          </a:p>
          <a:p>
            <a:pPr lvl="4"/>
            <a:endParaRPr lang="en-US"/>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5" name="Title 1">
            <a:extLst>
              <a:ext uri="{FF2B5EF4-FFF2-40B4-BE49-F238E27FC236}">
                <a16:creationId xmlns:a16="http://schemas.microsoft.com/office/drawing/2014/main" id="{2FECDD91-A2A1-D187-ED74-775DC2521B81}"/>
              </a:ext>
            </a:extLst>
          </p:cNvPr>
          <p:cNvSpPr>
            <a:spLocks noGrp="1"/>
          </p:cNvSpPr>
          <p:nvPr>
            <p:ph type="title" hasCustomPrompt="1"/>
          </p:nvPr>
        </p:nvSpPr>
        <p:spPr>
          <a:xfrm>
            <a:off x="5614256" y="611083"/>
            <a:ext cx="6297487"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3698778504"/>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2_Two Column Bullete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A01886FC-FFED-454C-9320-99333FAA1BBD}"/>
              </a:ext>
            </a:extLst>
          </p:cNvPr>
          <p:cNvSpPr>
            <a:spLocks noGrp="1"/>
          </p:cNvSpPr>
          <p:nvPr/>
        </p:nvSpPr>
        <p:spPr>
          <a:xfrm>
            <a:off x="838200" y="868680"/>
            <a:ext cx="10515600" cy="65768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a:lstStyle>
          <a:p>
            <a:r>
              <a:rPr lang="en-US">
                <a:ea typeface="Verdana" panose="020B0604030504040204" pitchFamily="34" charset="0"/>
              </a:rPr>
              <a:t>Click to edit Master title style</a:t>
            </a:r>
          </a:p>
        </p:txBody>
      </p:sp>
      <p:sp>
        <p:nvSpPr>
          <p:cNvPr id="11" name="Text Placeholder 6">
            <a:extLst>
              <a:ext uri="{FF2B5EF4-FFF2-40B4-BE49-F238E27FC236}">
                <a16:creationId xmlns:a16="http://schemas.microsoft.com/office/drawing/2014/main" id="{13955641-F03F-F346-85FC-8D8FD040851C}"/>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2126770672"/>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61872"/>
            <a:ext cx="10515600" cy="701132"/>
          </a:xfrm>
        </p:spPr>
        <p:txBody>
          <a:bodyPr anchor="t" anchorCtr="0"/>
          <a:lstStyle/>
          <a:p>
            <a:r>
              <a:rPr lang="en-US"/>
              <a:t>Click to edit Master title style</a:t>
            </a:r>
          </a:p>
        </p:txBody>
      </p:sp>
      <p:sp>
        <p:nvSpPr>
          <p:cNvPr id="3" name="Text Placeholder 2"/>
          <p:cNvSpPr>
            <a:spLocks noGrp="1"/>
          </p:cNvSpPr>
          <p:nvPr>
            <p:ph type="body" idx="1"/>
          </p:nvPr>
        </p:nvSpPr>
        <p:spPr>
          <a:xfrm>
            <a:off x="839788" y="2417522"/>
            <a:ext cx="5157787" cy="539163"/>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3144576"/>
            <a:ext cx="5157787"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417522"/>
            <a:ext cx="5183188" cy="539164"/>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44576"/>
            <a:ext cx="5183188"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a:extLst>
              <a:ext uri="{FF2B5EF4-FFF2-40B4-BE49-F238E27FC236}">
                <a16:creationId xmlns:a16="http://schemas.microsoft.com/office/drawing/2014/main" id="{DD6B9C79-1E9B-074D-8FA3-057735846B43}"/>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7" name="Rectangle 6">
            <a:extLst>
              <a:ext uri="{FF2B5EF4-FFF2-40B4-BE49-F238E27FC236}">
                <a16:creationId xmlns:a16="http://schemas.microsoft.com/office/drawing/2014/main" id="{D837A6F8-CFA4-0E7C-DD4C-ABF85493D543}"/>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Tree>
    <p:extLst>
      <p:ext uri="{BB962C8B-B14F-4D97-AF65-F5344CB8AC3E}">
        <p14:creationId xmlns:p14="http://schemas.microsoft.com/office/powerpoint/2010/main" val="357309037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Questio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5F5791-6FF4-FA42-A009-0AEDB5817142}"/>
              </a:ext>
            </a:extLst>
          </p:cNvPr>
          <p:cNvSpPr/>
          <p:nvPr/>
        </p:nvSpPr>
        <p:spPr>
          <a:xfrm>
            <a:off x="0" y="4379495"/>
            <a:ext cx="12192000" cy="24785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Verdana" panose="020B0604030504040204" pitchFamily="34" charset="0"/>
              <a:ea typeface="Verdana" panose="020B0604030504040204" pitchFamily="34" charset="0"/>
            </a:endParaRPr>
          </a:p>
        </p:txBody>
      </p:sp>
      <p:sp>
        <p:nvSpPr>
          <p:cNvPr id="12" name="Text Placeholder 11">
            <a:extLst>
              <a:ext uri="{FF2B5EF4-FFF2-40B4-BE49-F238E27FC236}">
                <a16:creationId xmlns:a16="http://schemas.microsoft.com/office/drawing/2014/main" id="{7866CA94-7281-D64A-BDF5-7838B23C3E0C}"/>
              </a:ext>
            </a:extLst>
          </p:cNvPr>
          <p:cNvSpPr>
            <a:spLocks noGrp="1"/>
          </p:cNvSpPr>
          <p:nvPr>
            <p:ph type="body" sz="quarter" idx="14"/>
          </p:nvPr>
        </p:nvSpPr>
        <p:spPr>
          <a:xfrm>
            <a:off x="838202" y="4514731"/>
            <a:ext cx="5686424" cy="1844929"/>
          </a:xfrm>
        </p:spPr>
        <p:txBody>
          <a:bodyPr/>
          <a:lstStyle>
            <a:lvl1pPr marL="0" indent="0">
              <a:buFontTx/>
              <a:buNone/>
              <a:defRPr/>
            </a:lvl1pPr>
          </a:lstStyle>
          <a:p>
            <a:pPr lvl="0"/>
            <a:r>
              <a:rPr lang="en-US"/>
              <a:t>Click to edit Master text styles</a:t>
            </a:r>
          </a:p>
        </p:txBody>
      </p:sp>
      <p:sp>
        <p:nvSpPr>
          <p:cNvPr id="14" name="Title 1">
            <a:extLst>
              <a:ext uri="{FF2B5EF4-FFF2-40B4-BE49-F238E27FC236}">
                <a16:creationId xmlns:a16="http://schemas.microsoft.com/office/drawing/2014/main" id="{23D52707-058E-9A48-A868-D48FA8ED7303}"/>
              </a:ext>
            </a:extLst>
          </p:cNvPr>
          <p:cNvSpPr>
            <a:spLocks noGrp="1"/>
          </p:cNvSpPr>
          <p:nvPr>
            <p:ph type="title" hasCustomPrompt="1"/>
          </p:nvPr>
        </p:nvSpPr>
        <p:spPr>
          <a:xfrm>
            <a:off x="771524" y="2724341"/>
            <a:ext cx="6920567" cy="773802"/>
          </a:xfrm>
        </p:spPr>
        <p:txBody>
          <a:bodyPr anchor="t" anchorCtr="0"/>
          <a:lstStyle>
            <a:lvl1pPr algn="l">
              <a:defRPr/>
            </a:lvl1pPr>
          </a:lstStyle>
          <a:p>
            <a:r>
              <a:rPr lang="en-US"/>
              <a:t>Questions &amp; Discussion</a:t>
            </a:r>
          </a:p>
        </p:txBody>
      </p:sp>
      <p:pic>
        <p:nvPicPr>
          <p:cNvPr id="28" name="Picture 27">
            <a:extLst>
              <a:ext uri="{FF2B5EF4-FFF2-40B4-BE49-F238E27FC236}">
                <a16:creationId xmlns:a16="http://schemas.microsoft.com/office/drawing/2014/main" id="{81E9BF10-E7BF-FE48-A9BC-67B406469E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36876" y="613774"/>
            <a:ext cx="6255124" cy="2635199"/>
          </a:xfrm>
          <a:prstGeom prst="rect">
            <a:avLst/>
          </a:prstGeom>
        </p:spPr>
      </p:pic>
      <p:pic>
        <p:nvPicPr>
          <p:cNvPr id="7" name="Picture 6" descr="A picture containing person, indoor, child&#10;&#10;Description automatically generated">
            <a:extLst>
              <a:ext uri="{FF2B5EF4-FFF2-40B4-BE49-F238E27FC236}">
                <a16:creationId xmlns:a16="http://schemas.microsoft.com/office/drawing/2014/main" id="{34A93A8D-CFA4-CBB1-5838-AC5931DA59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8809" y="-1"/>
            <a:ext cx="5883192" cy="6858001"/>
          </a:xfrm>
          <a:prstGeom prst="rect">
            <a:avLst/>
          </a:prstGeom>
        </p:spPr>
      </p:pic>
    </p:spTree>
    <p:extLst>
      <p:ext uri="{BB962C8B-B14F-4D97-AF65-F5344CB8AC3E}">
        <p14:creationId xmlns:p14="http://schemas.microsoft.com/office/powerpoint/2010/main" val="3496513655"/>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ver Slide Op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E85138-489F-1F68-0552-4060DF2103B1}"/>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ea typeface="Verdana" panose="020B0604030504040204" pitchFamily="34" charset="0"/>
            </a:endParaRPr>
          </a:p>
        </p:txBody>
      </p:sp>
      <p:sp>
        <p:nvSpPr>
          <p:cNvPr id="6" name="Title 1">
            <a:extLst>
              <a:ext uri="{FF2B5EF4-FFF2-40B4-BE49-F238E27FC236}">
                <a16:creationId xmlns:a16="http://schemas.microsoft.com/office/drawing/2014/main" id="{267FEAD3-F3D4-A64A-82C8-C068ECFD3119}"/>
              </a:ext>
            </a:extLst>
          </p:cNvPr>
          <p:cNvSpPr>
            <a:spLocks noGrp="1"/>
          </p:cNvSpPr>
          <p:nvPr>
            <p:ph type="ctrTitle" hasCustomPrompt="1"/>
          </p:nvPr>
        </p:nvSpPr>
        <p:spPr>
          <a:xfrm>
            <a:off x="816805" y="1760636"/>
            <a:ext cx="9142203" cy="1489460"/>
          </a:xfrm>
        </p:spPr>
        <p:txBody>
          <a:bodyPr wrap="none" lIns="0" tIns="0" rIns="0" bIns="0" anchor="t" anchorCtr="0">
            <a:noAutofit/>
          </a:bodyPr>
          <a:lstStyle>
            <a:lvl1pPr algn="l">
              <a:defRPr sz="5000">
                <a:solidFill>
                  <a:srgbClr val="FFFFFF"/>
                </a:solidFill>
              </a:defRPr>
            </a:lvl1pPr>
          </a:lstStyle>
          <a:p>
            <a:r>
              <a:rPr lang="en-US"/>
              <a:t>Click to edit </a:t>
            </a:r>
            <a:br>
              <a:rPr lang="en-US"/>
            </a:br>
            <a:r>
              <a:rPr lang="en-US"/>
              <a:t>Master title style</a:t>
            </a:r>
          </a:p>
        </p:txBody>
      </p:sp>
      <p:sp>
        <p:nvSpPr>
          <p:cNvPr id="7" name="Subtitle 2">
            <a:extLst>
              <a:ext uri="{FF2B5EF4-FFF2-40B4-BE49-F238E27FC236}">
                <a16:creationId xmlns:a16="http://schemas.microsoft.com/office/drawing/2014/main" id="{09954B61-242D-6E44-BC67-2B5ECF066D5A}"/>
              </a:ext>
            </a:extLst>
          </p:cNvPr>
          <p:cNvSpPr>
            <a:spLocks noGrp="1"/>
          </p:cNvSpPr>
          <p:nvPr>
            <p:ph type="subTitle" idx="1" hasCustomPrompt="1"/>
          </p:nvPr>
        </p:nvSpPr>
        <p:spPr>
          <a:xfrm>
            <a:off x="831161" y="4397080"/>
            <a:ext cx="9142203" cy="888250"/>
          </a:xfrm>
        </p:spPr>
        <p:txBody>
          <a:bodyPr lIns="0" tIns="0" rIns="0" bIns="0" anchor="t" anchorCtr="0">
            <a:normAutofit/>
          </a:bodyPr>
          <a:lstStyle>
            <a:lvl1pPr marL="0" indent="0" algn="l">
              <a:buNone/>
              <a:defRPr sz="18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pic>
        <p:nvPicPr>
          <p:cNvPr id="10" name="Picture 9">
            <a:extLst>
              <a:ext uri="{FF2B5EF4-FFF2-40B4-BE49-F238E27FC236}">
                <a16:creationId xmlns:a16="http://schemas.microsoft.com/office/drawing/2014/main" id="{2BCAE8B1-097B-B94B-95CD-34DD4FB3BA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42617" y="5482972"/>
            <a:ext cx="1195611" cy="997717"/>
          </a:xfrm>
          <a:prstGeom prst="rect">
            <a:avLst/>
          </a:prstGeom>
        </p:spPr>
      </p:pic>
      <p:sp>
        <p:nvSpPr>
          <p:cNvPr id="3" name="Text Placeholder 2">
            <a:extLst>
              <a:ext uri="{FF2B5EF4-FFF2-40B4-BE49-F238E27FC236}">
                <a16:creationId xmlns:a16="http://schemas.microsoft.com/office/drawing/2014/main" id="{96E74104-E9E2-EB43-94D0-A95C7363AD13}"/>
              </a:ext>
            </a:extLst>
          </p:cNvPr>
          <p:cNvSpPr>
            <a:spLocks noGrp="1"/>
          </p:cNvSpPr>
          <p:nvPr>
            <p:ph type="body" sz="quarter" idx="10" hasCustomPrompt="1"/>
          </p:nvPr>
        </p:nvSpPr>
        <p:spPr>
          <a:xfrm>
            <a:off x="831161" y="3423755"/>
            <a:ext cx="9127847" cy="368300"/>
          </a:xfrm>
        </p:spPr>
        <p:txBody>
          <a:bodyPr>
            <a:normAutofit/>
          </a:bodyPr>
          <a:lstStyle>
            <a:lvl1pPr marL="0" indent="0">
              <a:buFontTx/>
              <a:buNone/>
              <a:defRPr sz="2800" b="1" i="1">
                <a:solidFill>
                  <a:srgbClr val="FFFFFF"/>
                </a:solidFill>
                <a:latin typeface="Times New Roman" panose="02020603050405020304" pitchFamily="18" charset="0"/>
                <a:cs typeface="Times New Roman" panose="02020603050405020304" pitchFamily="18" charset="0"/>
              </a:defRPr>
            </a:lvl1pPr>
            <a:lvl2pPr>
              <a:defRPr b="1" i="1">
                <a:latin typeface="Times New Roman" panose="02020603050405020304" pitchFamily="18" charset="0"/>
                <a:cs typeface="Times New Roman" panose="02020603050405020304" pitchFamily="18" charset="0"/>
              </a:defRPr>
            </a:lvl2pPr>
            <a:lvl3pPr>
              <a:defRPr b="1" i="1">
                <a:latin typeface="Times New Roman" panose="02020603050405020304" pitchFamily="18" charset="0"/>
                <a:cs typeface="Times New Roman" panose="02020603050405020304" pitchFamily="18" charset="0"/>
              </a:defRPr>
            </a:lvl3pPr>
            <a:lvl4pPr>
              <a:defRPr b="1" i="1">
                <a:latin typeface="Times New Roman" panose="02020603050405020304" pitchFamily="18" charset="0"/>
                <a:cs typeface="Times New Roman" panose="02020603050405020304" pitchFamily="18" charset="0"/>
              </a:defRPr>
            </a:lvl4pPr>
            <a:lvl5pPr>
              <a:defRPr b="1" i="1">
                <a:latin typeface="Times New Roman" panose="02020603050405020304" pitchFamily="18" charset="0"/>
                <a:cs typeface="Times New Roman" panose="02020603050405020304" pitchFamily="18" charset="0"/>
              </a:defRPr>
            </a:lvl5pPr>
          </a:lstStyle>
          <a:p>
            <a:pPr lvl="0"/>
            <a:r>
              <a:rPr lang="en-US"/>
              <a:t>Click to edit Master text subhead</a:t>
            </a:r>
          </a:p>
        </p:txBody>
      </p:sp>
      <p:sp>
        <p:nvSpPr>
          <p:cNvPr id="15" name="Text Placeholder 14">
            <a:extLst>
              <a:ext uri="{FF2B5EF4-FFF2-40B4-BE49-F238E27FC236}">
                <a16:creationId xmlns:a16="http://schemas.microsoft.com/office/drawing/2014/main" id="{A17C13C5-0088-6F44-855E-27348104C80D}"/>
              </a:ext>
            </a:extLst>
          </p:cNvPr>
          <p:cNvSpPr>
            <a:spLocks noGrp="1"/>
          </p:cNvSpPr>
          <p:nvPr>
            <p:ph type="body" sz="quarter" idx="11" hasCustomPrompt="1"/>
          </p:nvPr>
        </p:nvSpPr>
        <p:spPr>
          <a:xfrm>
            <a:off x="816805" y="6286220"/>
            <a:ext cx="3411538" cy="388938"/>
          </a:xfrm>
        </p:spPr>
        <p:txBody>
          <a:bodyPr>
            <a:normAutofit/>
          </a:bodyPr>
          <a:lstStyle>
            <a:lvl1pPr marL="0" indent="0">
              <a:buFontTx/>
              <a:buNone/>
              <a:defRPr sz="1200" b="0" i="0">
                <a:solidFill>
                  <a:srgbClr val="FFFFFF"/>
                </a:solidFill>
                <a:latin typeface="Verdana" panose="020B0604030504040204" pitchFamily="34" charset="0"/>
              </a:defRPr>
            </a:lvl1pPr>
            <a:lvl3pPr marL="914400" indent="0">
              <a:buNone/>
              <a:defRPr/>
            </a:lvl3pPr>
          </a:lstStyle>
          <a:p>
            <a:pPr lvl="0"/>
            <a:r>
              <a:rPr lang="en-US"/>
              <a:t>Click to edit Master text date</a:t>
            </a:r>
          </a:p>
        </p:txBody>
      </p:sp>
      <p:pic>
        <p:nvPicPr>
          <p:cNvPr id="17" name="Picture 16">
            <a:extLst>
              <a:ext uri="{FF2B5EF4-FFF2-40B4-BE49-F238E27FC236}">
                <a16:creationId xmlns:a16="http://schemas.microsoft.com/office/drawing/2014/main" id="{DD068DFC-3EDC-BE4A-88FB-9CCBB275DC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161" y="1364303"/>
            <a:ext cx="2093976" cy="170785"/>
          </a:xfrm>
          <a:prstGeom prst="rect">
            <a:avLst/>
          </a:prstGeom>
        </p:spPr>
      </p:pic>
    </p:spTree>
    <p:extLst>
      <p:ext uri="{BB962C8B-B14F-4D97-AF65-F5344CB8AC3E}">
        <p14:creationId xmlns:p14="http://schemas.microsoft.com/office/powerpoint/2010/main" val="2546848538"/>
      </p:ext>
    </p:extLst>
  </p:cSld>
  <p:clrMapOvr>
    <a:overrideClrMapping bg1="dk1" tx1="lt1" bg2="dk2" tx2="lt2" accent1="accent1" accent2="accent2" accent3="accent3" accent4="accent4" accent5="accent5" accent6="accent6" hlink="hlink" folHlink="folHlink"/>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482989"/>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70A54-5A16-9950-360C-A3DFC61300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B08915-CDB2-DDEC-0D1B-C027816566E4}"/>
              </a:ext>
            </a:extLst>
          </p:cNvPr>
          <p:cNvSpPr>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14C73C-AE9A-B12F-DB34-FD0C3021D033}"/>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7/21/2026</a:t>
            </a:fld>
            <a:endParaRPr lang="en-US"/>
          </a:p>
        </p:txBody>
      </p:sp>
      <p:sp>
        <p:nvSpPr>
          <p:cNvPr id="5" name="Footer Placeholder 4">
            <a:extLst>
              <a:ext uri="{FF2B5EF4-FFF2-40B4-BE49-F238E27FC236}">
                <a16:creationId xmlns:a16="http://schemas.microsoft.com/office/drawing/2014/main" id="{98E7A459-52D9-8734-2ACB-D303591E690F}"/>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A2AF69C4-FBF4-C598-D429-9F40D7C7491B}"/>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16597913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77489-58A8-4EF6-8832-721626367D7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4E4A67-9FA2-3BE4-5AC1-CF2DC2490A9B}"/>
              </a:ext>
            </a:extLst>
          </p:cNvPr>
          <p:cNvSpPr>
            <a:spLocks noGrp="1"/>
          </p:cNvSpPr>
          <p:nvPr>
            <p:ph sz="half" idx="1"/>
          </p:nvPr>
        </p:nvSpPr>
        <p:spPr>
          <a:xfrm>
            <a:off x="838200" y="1825625"/>
            <a:ext cx="5181600" cy="435133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B1F660-C664-17D4-F2C1-7A220085D1A9}"/>
              </a:ext>
            </a:extLst>
          </p:cNvPr>
          <p:cNvSpPr>
            <a:spLocks noGrp="1"/>
          </p:cNvSpPr>
          <p:nvPr>
            <p:ph sz="half" idx="2"/>
          </p:nvPr>
        </p:nvSpPr>
        <p:spPr>
          <a:xfrm>
            <a:off x="6172200" y="1825625"/>
            <a:ext cx="5181600" cy="435133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D7D09AB-D766-1A37-DCEF-4C38D4F8DF72}"/>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7/21/2026</a:t>
            </a:fld>
            <a:endParaRPr lang="en-US"/>
          </a:p>
        </p:txBody>
      </p:sp>
      <p:sp>
        <p:nvSpPr>
          <p:cNvPr id="6" name="Footer Placeholder 5">
            <a:extLst>
              <a:ext uri="{FF2B5EF4-FFF2-40B4-BE49-F238E27FC236}">
                <a16:creationId xmlns:a16="http://schemas.microsoft.com/office/drawing/2014/main" id="{E94FA643-D6EF-89FE-D47A-DB35ED8AD9B1}"/>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7" name="Slide Number Placeholder 6">
            <a:extLst>
              <a:ext uri="{FF2B5EF4-FFF2-40B4-BE49-F238E27FC236}">
                <a16:creationId xmlns:a16="http://schemas.microsoft.com/office/drawing/2014/main" id="{B138614B-5C3D-3A0F-4EAE-350FB7C702E6}"/>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13020684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5BBAE-F691-89D8-00A2-97E6C3FFDE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E20DE6A-C24B-1BB2-218D-D2B31BB772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13451F-20B2-04E1-5D79-FE41A2332C80}"/>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7/21/2026</a:t>
            </a:fld>
            <a:endParaRPr lang="en-US"/>
          </a:p>
        </p:txBody>
      </p:sp>
      <p:sp>
        <p:nvSpPr>
          <p:cNvPr id="5" name="Footer Placeholder 4">
            <a:extLst>
              <a:ext uri="{FF2B5EF4-FFF2-40B4-BE49-F238E27FC236}">
                <a16:creationId xmlns:a16="http://schemas.microsoft.com/office/drawing/2014/main" id="{78A29FC9-A9E5-9159-8154-AA187C680271}"/>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6" name="Slide Number Placeholder 5">
            <a:extLst>
              <a:ext uri="{FF2B5EF4-FFF2-40B4-BE49-F238E27FC236}">
                <a16:creationId xmlns:a16="http://schemas.microsoft.com/office/drawing/2014/main" id="{AA550241-4E6E-4D99-B033-5283AB3F81D3}"/>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113896908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3D5AD-2263-F957-9010-CC8E71DAB3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3D5F903-C02E-C34A-3E83-B8DEB0BAB4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9F9DAB-6857-9DC7-F427-E38A1BC2D615}"/>
              </a:ext>
            </a:extLst>
          </p:cNvPr>
          <p:cNvSpPr>
            <a:spLocks noGrp="1"/>
          </p:cNvSpPr>
          <p:nvPr>
            <p:ph sz="half" idx="2"/>
          </p:nvPr>
        </p:nvSpPr>
        <p:spPr>
          <a:xfrm>
            <a:off x="839788" y="2505075"/>
            <a:ext cx="5157787" cy="368458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7F3A25-673D-3A09-3167-FDFDB368DF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C63F9F2-34FE-B578-4057-9D7F9E991F23}"/>
              </a:ext>
            </a:extLst>
          </p:cNvPr>
          <p:cNvSpPr>
            <a:spLocks noGrp="1"/>
          </p:cNvSpPr>
          <p:nvPr>
            <p:ph sz="quarter" idx="4"/>
          </p:nvPr>
        </p:nvSpPr>
        <p:spPr>
          <a:xfrm>
            <a:off x="6172200" y="2505075"/>
            <a:ext cx="5183188" cy="3684588"/>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CAAA08-DDD9-5611-0FDB-3DAA0652768D}"/>
              </a:ext>
            </a:extLst>
          </p:cNvPr>
          <p:cNvSpPr>
            <a:spLocks noGrp="1"/>
          </p:cNvSpPr>
          <p:nvPr>
            <p:ph type="dt" sz="half" idx="10"/>
          </p:nvPr>
        </p:nvSpPr>
        <p:spPr/>
        <p:txBody>
          <a:bodyPr/>
          <a:lstStyle>
            <a:lvl1pPr>
              <a:defRPr>
                <a:ea typeface="Verdana" panose="020B0604030504040204" pitchFamily="34" charset="0"/>
              </a:defRPr>
            </a:lvl1pPr>
          </a:lstStyle>
          <a:p>
            <a:fld id="{A365CE58-FD30-4FD1-A574-BB8AE10EB292}" type="datetimeFigureOut">
              <a:rPr lang="en-US" smtClean="0"/>
              <a:pPr/>
              <a:t>7/21/2026</a:t>
            </a:fld>
            <a:endParaRPr lang="en-US"/>
          </a:p>
        </p:txBody>
      </p:sp>
      <p:sp>
        <p:nvSpPr>
          <p:cNvPr id="8" name="Footer Placeholder 7">
            <a:extLst>
              <a:ext uri="{FF2B5EF4-FFF2-40B4-BE49-F238E27FC236}">
                <a16:creationId xmlns:a16="http://schemas.microsoft.com/office/drawing/2014/main" id="{9EB02A3D-3D12-42F8-1918-2976D0F2D36C}"/>
              </a:ext>
            </a:extLst>
          </p:cNvPr>
          <p:cNvSpPr>
            <a:spLocks noGrp="1"/>
          </p:cNvSpPr>
          <p:nvPr>
            <p:ph type="ftr" sz="quarter" idx="11"/>
          </p:nvPr>
        </p:nvSpPr>
        <p:spPr/>
        <p:txBody>
          <a:bodyPr/>
          <a:lstStyle>
            <a:lvl1pPr>
              <a:defRPr>
                <a:ea typeface="Verdana" panose="020B0604030504040204" pitchFamily="34" charset="0"/>
              </a:defRPr>
            </a:lvl1pPr>
          </a:lstStyle>
          <a:p>
            <a:endParaRPr lang="en-US"/>
          </a:p>
        </p:txBody>
      </p:sp>
      <p:sp>
        <p:nvSpPr>
          <p:cNvPr id="9" name="Slide Number Placeholder 8">
            <a:extLst>
              <a:ext uri="{FF2B5EF4-FFF2-40B4-BE49-F238E27FC236}">
                <a16:creationId xmlns:a16="http://schemas.microsoft.com/office/drawing/2014/main" id="{7F40AD53-82E1-7A66-1D97-399DE1FBA64F}"/>
              </a:ext>
            </a:extLst>
          </p:cNvPr>
          <p:cNvSpPr>
            <a:spLocks noGrp="1"/>
          </p:cNvSpPr>
          <p:nvPr>
            <p:ph type="sldNum" sz="quarter" idx="12"/>
          </p:nvPr>
        </p:nvSpPr>
        <p:spPr/>
        <p:txBody>
          <a:bodyPr/>
          <a:lstStyle>
            <a:lvl1pPr>
              <a:defRPr>
                <a:ea typeface="Verdana" panose="020B0604030504040204" pitchFamily="34" charset="0"/>
              </a:defRPr>
            </a:lvl1pPr>
          </a:lstStyle>
          <a:p>
            <a:fld id="{26A2BDB5-6D35-4663-BAA4-3947927EB32E}" type="slidenum">
              <a:rPr lang="en-US" smtClean="0"/>
              <a:pPr/>
              <a:t>‹#›</a:t>
            </a:fld>
            <a:endParaRPr lang="en-US"/>
          </a:p>
        </p:txBody>
      </p:sp>
    </p:spTree>
    <p:extLst>
      <p:ext uri="{BB962C8B-B14F-4D97-AF65-F5344CB8AC3E}">
        <p14:creationId xmlns:p14="http://schemas.microsoft.com/office/powerpoint/2010/main" val="1872403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slideLayout" Target="../slideLayouts/slideLayout41.xml"/><Relationship Id="rId3" Type="http://schemas.openxmlformats.org/officeDocument/2006/relationships/slideLayout" Target="../slideLayouts/slideLayout26.xml"/><Relationship Id="rId21" Type="http://schemas.openxmlformats.org/officeDocument/2006/relationships/slideLayout" Target="../slideLayouts/slideLayout44.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slideLayout" Target="../slideLayouts/slideLayout43.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24" Type="http://schemas.openxmlformats.org/officeDocument/2006/relationships/theme" Target="../theme/theme2.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23" Type="http://schemas.openxmlformats.org/officeDocument/2006/relationships/slideLayout" Target="../slideLayouts/slideLayout46.xml"/><Relationship Id="rId10" Type="http://schemas.openxmlformats.org/officeDocument/2006/relationships/slideLayout" Target="../slideLayouts/slideLayout33.xml"/><Relationship Id="rId19" Type="http://schemas.openxmlformats.org/officeDocument/2006/relationships/slideLayout" Target="../slideLayouts/slideLayout42.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 Id="rId22"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82461"/>
            <a:ext cx="10515600" cy="1018671"/>
          </a:xfrm>
          <a:prstGeom prst="rect">
            <a:avLst/>
          </a:prstGeom>
        </p:spPr>
        <p:txBody>
          <a:bodyPr vert="horz" lIns="0" tIns="0" rIns="0" bIns="0" rtlCol="0" anchor="t" anchorCtr="0">
            <a:noAutofit/>
          </a:bodyPr>
          <a:lstStyle/>
          <a:p>
            <a:r>
              <a:rPr lang="en-US" dirty="0"/>
              <a:t>Click to edit Master title style</a:t>
            </a:r>
          </a:p>
        </p:txBody>
      </p:sp>
      <p:sp>
        <p:nvSpPr>
          <p:cNvPr id="3" name="Text Placeholder 2"/>
          <p:cNvSpPr>
            <a:spLocks noGrp="1"/>
          </p:cNvSpPr>
          <p:nvPr>
            <p:ph type="body" idx="1"/>
          </p:nvPr>
        </p:nvSpPr>
        <p:spPr>
          <a:xfrm>
            <a:off x="838200" y="1792224"/>
            <a:ext cx="10515600" cy="4483315"/>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183063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85" r:id="rId4"/>
    <p:sldLayoutId id="2147483664" r:id="rId5"/>
    <p:sldLayoutId id="2147483665" r:id="rId6"/>
    <p:sldLayoutId id="2147483666" r:id="rId7"/>
    <p:sldLayoutId id="2147483667" r:id="rId8"/>
    <p:sldLayoutId id="2147483668" r:id="rId9"/>
    <p:sldLayoutId id="2147483684" r:id="rId10"/>
    <p:sldLayoutId id="2147483683" r:id="rId11"/>
    <p:sldLayoutId id="2147483669" r:id="rId12"/>
    <p:sldLayoutId id="2147483670" r:id="rId13"/>
    <p:sldLayoutId id="2147483671" r:id="rId14"/>
    <p:sldLayoutId id="2147483672" r:id="rId15"/>
    <p:sldLayoutId id="2147483673" r:id="rId16"/>
    <p:sldLayoutId id="2147483674" r:id="rId17"/>
    <p:sldLayoutId id="2147483675" r:id="rId18"/>
    <p:sldLayoutId id="2147483676" r:id="rId19"/>
    <p:sldLayoutId id="2147483677" r:id="rId20"/>
    <p:sldLayoutId id="2147483678" r:id="rId21"/>
    <p:sldLayoutId id="2147483680" r:id="rId22"/>
    <p:sldLayoutId id="2147483682" r:id="rId23"/>
  </p:sldLayoutIdLst>
  <p:transition/>
  <p:txStyles>
    <p:titleStyle>
      <a:lvl1pPr algn="l" defTabSz="914400" rtl="0" eaLnBrk="1" latinLnBrk="0" hangingPunct="1">
        <a:lnSpc>
          <a:spcPct val="100000"/>
        </a:lnSpc>
        <a:spcBef>
          <a:spcPct val="0"/>
        </a:spcBef>
        <a:buNone/>
        <a:defRPr sz="4400" b="1" i="0" kern="1200">
          <a:solidFill>
            <a:schemeClr val="tx2"/>
          </a:solidFill>
          <a:latin typeface="Times New Roman" panose="02020603050405020304" pitchFamily="18" charset="0"/>
          <a:ea typeface="Verdana" panose="020B0604030504040204" pitchFamily="34" charset="0"/>
          <a:cs typeface="Times New Roman" panose="02020603050405020304" pitchFamily="18" charset="0"/>
        </a:defRPr>
      </a:lvl1pPr>
    </p:titleStyle>
    <p:body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82461"/>
            <a:ext cx="10515600" cy="1018671"/>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838200" y="1792224"/>
            <a:ext cx="10515600" cy="448331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741674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Lst>
  <p:transition/>
  <p:txStyles>
    <p:title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Verdana" panose="020B0604030504040204" pitchFamily="34" charset="0"/>
          <a:cs typeface="Times New Roman" panose="02020603050405020304" pitchFamily="18" charset="0"/>
        </a:defRPr>
      </a:lvl1pPr>
    </p:titleStyle>
    <p:body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2.xml"/><Relationship Id="rId1" Type="http://schemas.openxmlformats.org/officeDocument/2006/relationships/video" Target="https://www.youtube.com/embed/zyCsDsBGfKw?feature=oembed"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2.xml"/><Relationship Id="rId6" Type="http://schemas.openxmlformats.org/officeDocument/2006/relationships/diagramColors" Target="../diagrams/colors1.xml"/><Relationship Id="rId11" Type="http://schemas.openxmlformats.org/officeDocument/2006/relationships/image" Target="../media/image18.svg"/><Relationship Id="rId5" Type="http://schemas.openxmlformats.org/officeDocument/2006/relationships/diagramQuickStyle" Target="../diagrams/quickStyle1.xml"/><Relationship Id="rId10" Type="http://schemas.openxmlformats.org/officeDocument/2006/relationships/image" Target="../media/image17.svg"/><Relationship Id="rId4" Type="http://schemas.openxmlformats.org/officeDocument/2006/relationships/diagramLayout" Target="../diagrams/layout1.xml"/><Relationship Id="rId9" Type="http://schemas.openxmlformats.org/officeDocument/2006/relationships/image" Target="../media/image16.sv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2.xml"/><Relationship Id="rId1" Type="http://schemas.openxmlformats.org/officeDocument/2006/relationships/video" Target="https://www.youtube.com/embed/29DQJWGwEnY?feature=oembed" TargetMode="Externa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22.xml"/><Relationship Id="rId6" Type="http://schemas.openxmlformats.org/officeDocument/2006/relationships/diagramColors" Target="../diagrams/colors2.xml"/><Relationship Id="rId11" Type="http://schemas.openxmlformats.org/officeDocument/2006/relationships/image" Target="../media/image18.svg"/><Relationship Id="rId5" Type="http://schemas.openxmlformats.org/officeDocument/2006/relationships/diagramQuickStyle" Target="../diagrams/quickStyle2.xml"/><Relationship Id="rId10" Type="http://schemas.openxmlformats.org/officeDocument/2006/relationships/image" Target="../media/image17.svg"/><Relationship Id="rId4" Type="http://schemas.openxmlformats.org/officeDocument/2006/relationships/diagramLayout" Target="../diagrams/layout2.xml"/><Relationship Id="rId9" Type="http://schemas.openxmlformats.org/officeDocument/2006/relationships/image" Target="../media/image16.svg"/></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diagramColors" Target="../diagrams/colors3.xml"/><Relationship Id="rId11" Type="http://schemas.openxmlformats.org/officeDocument/2006/relationships/image" Target="../media/image18.svg"/><Relationship Id="rId5" Type="http://schemas.openxmlformats.org/officeDocument/2006/relationships/diagramQuickStyle" Target="../diagrams/quickStyle3.xml"/><Relationship Id="rId10" Type="http://schemas.openxmlformats.org/officeDocument/2006/relationships/image" Target="../media/image17.svg"/><Relationship Id="rId4" Type="http://schemas.openxmlformats.org/officeDocument/2006/relationships/diagramLayout" Target="../diagrams/layout3.xml"/><Relationship Id="rId9" Type="http://schemas.openxmlformats.org/officeDocument/2006/relationships/image" Target="../media/image16.svg"/></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4.xml"/><Relationship Id="rId1" Type="http://schemas.openxmlformats.org/officeDocument/2006/relationships/slideLayout" Target="../slideLayouts/slideLayout22.xml"/><Relationship Id="rId6" Type="http://schemas.openxmlformats.org/officeDocument/2006/relationships/diagramColors" Target="../diagrams/colors4.xml"/><Relationship Id="rId11" Type="http://schemas.openxmlformats.org/officeDocument/2006/relationships/image" Target="../media/image18.svg"/><Relationship Id="rId5" Type="http://schemas.openxmlformats.org/officeDocument/2006/relationships/diagramQuickStyle" Target="../diagrams/quickStyle4.xml"/><Relationship Id="rId10" Type="http://schemas.openxmlformats.org/officeDocument/2006/relationships/image" Target="../media/image17.svg"/><Relationship Id="rId4" Type="http://schemas.openxmlformats.org/officeDocument/2006/relationships/diagramLayout" Target="../diagrams/layout4.xml"/><Relationship Id="rId9" Type="http://schemas.openxmlformats.org/officeDocument/2006/relationships/image" Target="../media/image16.sv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38.png"/></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42.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3F634AC-11D9-B40E-DF3B-8CB29C375240}"/>
              </a:ext>
            </a:extLst>
          </p:cNvPr>
          <p:cNvSpPr>
            <a:spLocks noGrp="1"/>
          </p:cNvSpPr>
          <p:nvPr>
            <p:ph type="body" sz="quarter" idx="14"/>
          </p:nvPr>
        </p:nvSpPr>
        <p:spPr/>
        <p:txBody>
          <a:bodyPr anchor="t">
            <a:normAutofit/>
          </a:bodyPr>
          <a:lstStyle/>
          <a:p>
            <a:pPr>
              <a:spcAft>
                <a:spcPts val="600"/>
              </a:spcAft>
            </a:pPr>
            <a:endParaRPr lang="en-US" dirty="0"/>
          </a:p>
          <a:p>
            <a:pPr>
              <a:spcAft>
                <a:spcPts val="600"/>
              </a:spcAft>
            </a:pPr>
            <a:r>
              <a:rPr lang="en-US" dirty="0"/>
              <a:t>Add trainer contact info here</a:t>
            </a:r>
          </a:p>
        </p:txBody>
      </p:sp>
      <p:sp>
        <p:nvSpPr>
          <p:cNvPr id="6" name="Text Placeholder 5">
            <a:extLst>
              <a:ext uri="{FF2B5EF4-FFF2-40B4-BE49-F238E27FC236}">
                <a16:creationId xmlns:a16="http://schemas.microsoft.com/office/drawing/2014/main" id="{695E98A7-D2EE-3ED9-AF66-2A5F2033FFF5}"/>
              </a:ext>
            </a:extLst>
          </p:cNvPr>
          <p:cNvSpPr>
            <a:spLocks noGrp="1"/>
          </p:cNvSpPr>
          <p:nvPr>
            <p:ph type="body" sz="quarter" idx="15"/>
          </p:nvPr>
        </p:nvSpPr>
        <p:spPr/>
        <p:txBody>
          <a:bodyPr/>
          <a:lstStyle/>
          <a:p>
            <a:r>
              <a:rPr lang="en-US" dirty="0"/>
              <a:t>Add trainer contact information here</a:t>
            </a:r>
          </a:p>
        </p:txBody>
      </p:sp>
      <p:sp>
        <p:nvSpPr>
          <p:cNvPr id="2" name="Title 1">
            <a:extLst>
              <a:ext uri="{FF2B5EF4-FFF2-40B4-BE49-F238E27FC236}">
                <a16:creationId xmlns:a16="http://schemas.microsoft.com/office/drawing/2014/main" id="{A40CA5B9-792A-383C-EC4D-CD41D8DC5D6E}"/>
              </a:ext>
            </a:extLst>
          </p:cNvPr>
          <p:cNvSpPr>
            <a:spLocks noGrp="1"/>
          </p:cNvSpPr>
          <p:nvPr>
            <p:ph type="title" idx="4294967295"/>
          </p:nvPr>
        </p:nvSpPr>
        <p:spPr>
          <a:xfrm>
            <a:off x="841247" y="3242584"/>
            <a:ext cx="10759349" cy="1512297"/>
          </a:xfrm>
        </p:spPr>
        <p:txBody>
          <a:bodyPr anchor="t">
            <a:noAutofit/>
          </a:bodyPr>
          <a:lstStyle/>
          <a:p>
            <a:pPr>
              <a:lnSpc>
                <a:spcPct val="90000"/>
              </a:lnSpc>
            </a:pPr>
            <a:r>
              <a:rPr lang="en-US" sz="3200" b="1" dirty="0">
                <a:latin typeface="Verdana" panose="020B0604030504040204" pitchFamily="34" charset="0"/>
                <a:ea typeface="Verdana" panose="020B0604030504040204" pitchFamily="34" charset="0"/>
              </a:rPr>
              <a:t>The Connections Between Active </a:t>
            </a:r>
            <a:r>
              <a:rPr lang="en-US" sz="3200" dirty="0">
                <a:latin typeface="Verdana" panose="020B0604030504040204" pitchFamily="34" charset="0"/>
                <a:ea typeface="Verdana" panose="020B0604030504040204" pitchFamily="34" charset="0"/>
              </a:rPr>
              <a:t>P</a:t>
            </a:r>
            <a:r>
              <a:rPr lang="en-US" sz="3200" b="1" dirty="0">
                <a:latin typeface="Verdana" panose="020B0604030504040204" pitchFamily="34" charset="0"/>
                <a:ea typeface="Verdana" panose="020B0604030504040204" pitchFamily="34" charset="0"/>
              </a:rPr>
              <a:t>lay and </a:t>
            </a:r>
            <a:br>
              <a:rPr lang="en-US" sz="3200" b="1" dirty="0">
                <a:latin typeface="Verdana" panose="020B0604030504040204" pitchFamily="34" charset="0"/>
                <a:ea typeface="Verdana" panose="020B0604030504040204" pitchFamily="34" charset="0"/>
              </a:rPr>
            </a:br>
            <a:r>
              <a:rPr lang="en-US" sz="3200" b="1" dirty="0">
                <a:latin typeface="Verdana" panose="020B0604030504040204" pitchFamily="34" charset="0"/>
                <a:ea typeface="Verdana" panose="020B0604030504040204" pitchFamily="34" charset="0"/>
              </a:rPr>
              <a:t>Social-Emotional </a:t>
            </a:r>
            <a:r>
              <a:rPr lang="en-US" sz="3200" dirty="0">
                <a:latin typeface="Verdana" panose="020B0604030504040204" pitchFamily="34" charset="0"/>
                <a:ea typeface="Verdana" panose="020B0604030504040204" pitchFamily="34" charset="0"/>
              </a:rPr>
              <a:t>L</a:t>
            </a:r>
            <a:r>
              <a:rPr lang="en-US" sz="3200" b="1" dirty="0">
                <a:latin typeface="Verdana" panose="020B0604030504040204" pitchFamily="34" charset="0"/>
                <a:ea typeface="Verdana" panose="020B0604030504040204" pitchFamily="34" charset="0"/>
              </a:rPr>
              <a:t>earning in Early </a:t>
            </a:r>
            <a:r>
              <a:rPr lang="en-US" sz="3200" dirty="0">
                <a:latin typeface="Verdana" panose="020B0604030504040204" pitchFamily="34" charset="0"/>
                <a:ea typeface="Verdana" panose="020B0604030504040204" pitchFamily="34" charset="0"/>
              </a:rPr>
              <a:t>C</a:t>
            </a:r>
            <a:r>
              <a:rPr lang="en-US" sz="3200" b="1" dirty="0">
                <a:latin typeface="Verdana" panose="020B0604030504040204" pitchFamily="34" charset="0"/>
                <a:ea typeface="Verdana" panose="020B0604030504040204" pitchFamily="34" charset="0"/>
              </a:rPr>
              <a:t>hildhood</a:t>
            </a:r>
          </a:p>
        </p:txBody>
      </p:sp>
      <p:sp>
        <p:nvSpPr>
          <p:cNvPr id="8" name="TextBox 6">
            <a:extLst>
              <a:ext uri="{FF2B5EF4-FFF2-40B4-BE49-F238E27FC236}">
                <a16:creationId xmlns:a16="http://schemas.microsoft.com/office/drawing/2014/main" id="{AFB81BE3-7D73-7E18-5295-532D005E8F2A}"/>
              </a:ext>
            </a:extLst>
          </p:cNvPr>
          <p:cNvSpPr txBox="1"/>
          <p:nvPr/>
        </p:nvSpPr>
        <p:spPr>
          <a:xfrm>
            <a:off x="8471660" y="2112268"/>
            <a:ext cx="2879092"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ea typeface="Verdana" panose="020B0604030504040204" pitchFamily="34" charset="0"/>
              </a:rPr>
              <a:t>Add your agency logo here</a:t>
            </a:r>
          </a:p>
          <a:p>
            <a:endParaRPr lang="en-US" dirty="0">
              <a:ea typeface="Verdana" panose="020B0604030504040204" pitchFamily="34" charset="0"/>
            </a:endParaRPr>
          </a:p>
          <a:p>
            <a:endParaRPr lang="en-US" dirty="0">
              <a:ea typeface="Verdana" panose="020B0604030504040204" pitchFamily="34" charset="0"/>
            </a:endParaRPr>
          </a:p>
          <a:p>
            <a:endParaRPr lang="en-US" dirty="0">
              <a:ea typeface="Verdana" panose="020B0604030504040204" pitchFamily="34" charset="0"/>
            </a:endParaRPr>
          </a:p>
        </p:txBody>
      </p:sp>
    </p:spTree>
    <p:extLst>
      <p:ext uri="{BB962C8B-B14F-4D97-AF65-F5344CB8AC3E}">
        <p14:creationId xmlns:p14="http://schemas.microsoft.com/office/powerpoint/2010/main" val="49691391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02522-70FA-DA77-5730-C1461D36B60B}"/>
              </a:ext>
            </a:extLst>
          </p:cNvPr>
          <p:cNvSpPr>
            <a:spLocks noGrp="1"/>
          </p:cNvSpPr>
          <p:nvPr>
            <p:ph type="ctrTitle"/>
          </p:nvPr>
        </p:nvSpPr>
        <p:spPr/>
        <p:txBody>
          <a:bodyPr/>
          <a:lstStyle/>
          <a:p>
            <a:r>
              <a:rPr lang="en-US" dirty="0"/>
              <a:t>Disclaimer</a:t>
            </a:r>
          </a:p>
        </p:txBody>
      </p:sp>
    </p:spTree>
    <p:extLst>
      <p:ext uri="{BB962C8B-B14F-4D97-AF65-F5344CB8AC3E}">
        <p14:creationId xmlns:p14="http://schemas.microsoft.com/office/powerpoint/2010/main" val="154718443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E00A3D-AFDD-EDBF-963B-22F094B279F1}"/>
              </a:ext>
            </a:extLst>
          </p:cNvPr>
          <p:cNvSpPr>
            <a:spLocks noGrp="1"/>
          </p:cNvSpPr>
          <p:nvPr>
            <p:ph type="subTitle" idx="1"/>
          </p:nvPr>
        </p:nvSpPr>
        <p:spPr>
          <a:xfrm>
            <a:off x="6164058" y="2244903"/>
            <a:ext cx="5161166" cy="810453"/>
          </a:xfrm>
        </p:spPr>
        <p:txBody>
          <a:bodyPr>
            <a:noAutofit/>
          </a:bodyPr>
          <a:lstStyle/>
          <a:p>
            <a:pPr marR="0" lvl="0">
              <a:lnSpc>
                <a:spcPct val="107000"/>
              </a:lnSpc>
              <a:spcBef>
                <a:spcPts val="0"/>
              </a:spcBef>
              <a:spcAft>
                <a:spcPts val="0"/>
              </a:spcAft>
            </a:pPr>
            <a:r>
              <a:rPr lang="en-US" sz="2000" kern="100" dirty="0">
                <a:cs typeface="Times New Roman" panose="02020603050405020304" pitchFamily="18" charset="0"/>
              </a:rPr>
              <a:t>Recognize the impact of active play on the brain</a:t>
            </a:r>
          </a:p>
          <a:p>
            <a:endParaRPr lang="en-US" sz="2000" dirty="0"/>
          </a:p>
        </p:txBody>
      </p:sp>
      <p:sp>
        <p:nvSpPr>
          <p:cNvPr id="2" name="Title 1">
            <a:extLst>
              <a:ext uri="{FF2B5EF4-FFF2-40B4-BE49-F238E27FC236}">
                <a16:creationId xmlns:a16="http://schemas.microsoft.com/office/drawing/2014/main" id="{CF602522-70FA-DA77-5730-C1461D36B60B}"/>
              </a:ext>
            </a:extLst>
          </p:cNvPr>
          <p:cNvSpPr>
            <a:spLocks noGrp="1"/>
          </p:cNvSpPr>
          <p:nvPr>
            <p:ph type="title"/>
          </p:nvPr>
        </p:nvSpPr>
        <p:spPr>
          <a:xfrm>
            <a:off x="4862672" y="720498"/>
            <a:ext cx="10895980" cy="657681"/>
          </a:xfrm>
        </p:spPr>
        <p:txBody>
          <a:bodyPr/>
          <a:lstStyle/>
          <a:p>
            <a:pPr algn="l"/>
            <a:r>
              <a:rPr lang="en-US" b="1" dirty="0">
                <a:ea typeface="Verdana" panose="020B0604030504040204" pitchFamily="34" charset="0"/>
              </a:rPr>
              <a:t>Objectives 	</a:t>
            </a:r>
            <a:endParaRPr lang="en-US" dirty="0"/>
          </a:p>
        </p:txBody>
      </p:sp>
      <p:pic>
        <p:nvPicPr>
          <p:cNvPr id="10" name="Picture Placeholder 9" descr="Child holding kite">
            <a:extLst>
              <a:ext uri="{FF2B5EF4-FFF2-40B4-BE49-F238E27FC236}">
                <a16:creationId xmlns:a16="http://schemas.microsoft.com/office/drawing/2014/main" id="{1D22D910-3558-1AF4-10D9-EBB1AD7A0D63}"/>
              </a:ext>
            </a:extLst>
          </p:cNvPr>
          <p:cNvPicPr>
            <a:picLocks noGrp="1" noChangeAspect="1"/>
          </p:cNvPicPr>
          <p:nvPr>
            <p:ph type="pic" sz="quarter" idx="12"/>
          </p:nvPr>
        </p:nvPicPr>
        <p:blipFill rotWithShape="1">
          <a:blip r:embed="rId3">
            <a:alphaModFix amt="70000"/>
            <a:extLst>
              <a:ext uri="{28A0092B-C50C-407E-A947-70E740481C1C}">
                <a14:useLocalDpi xmlns:a14="http://schemas.microsoft.com/office/drawing/2010/main" val="0"/>
              </a:ext>
            </a:extLst>
          </a:blip>
          <a:srcRect l="23169" r="3992" b="2"/>
          <a:stretch/>
        </p:blipFill>
        <p:spPr>
          <a:xfrm>
            <a:off x="0" y="0"/>
            <a:ext cx="4610101" cy="6610521"/>
          </a:xfrm>
          <a:prstGeom prst="rect">
            <a:avLst/>
          </a:prstGeom>
        </p:spPr>
      </p:pic>
      <p:sp>
        <p:nvSpPr>
          <p:cNvPr id="5" name="Text Placeholder 4">
            <a:extLst>
              <a:ext uri="{FF2B5EF4-FFF2-40B4-BE49-F238E27FC236}">
                <a16:creationId xmlns:a16="http://schemas.microsoft.com/office/drawing/2014/main" id="{15D1E5EA-0701-4EFF-4FFE-D680F549F2A7}"/>
              </a:ext>
            </a:extLst>
          </p:cNvPr>
          <p:cNvSpPr>
            <a:spLocks noGrp="1"/>
          </p:cNvSpPr>
          <p:nvPr>
            <p:ph type="body" sz="quarter" idx="13"/>
          </p:nvPr>
        </p:nvSpPr>
        <p:spPr>
          <a:xfrm>
            <a:off x="6178572" y="3615941"/>
            <a:ext cx="5318883" cy="768350"/>
          </a:xfrm>
        </p:spPr>
        <p:txBody>
          <a:bodyPr>
            <a:noAutofit/>
          </a:bodyPr>
          <a:lstStyle/>
          <a:p>
            <a:r>
              <a:rPr lang="en-US" kern="100" dirty="0">
                <a:cs typeface="Times New Roman" panose="02020603050405020304" pitchFamily="18" charset="0"/>
              </a:rPr>
              <a:t>Recall four social-emotional skills developing in early childhood and discuss how active play supports growth of skills </a:t>
            </a:r>
          </a:p>
          <a:p>
            <a:endParaRPr lang="en-US" dirty="0"/>
          </a:p>
        </p:txBody>
      </p:sp>
      <p:sp>
        <p:nvSpPr>
          <p:cNvPr id="9" name="Text Placeholder 8">
            <a:extLst>
              <a:ext uri="{FF2B5EF4-FFF2-40B4-BE49-F238E27FC236}">
                <a16:creationId xmlns:a16="http://schemas.microsoft.com/office/drawing/2014/main" id="{788D2675-EB62-C164-5189-3C4457138B97}"/>
              </a:ext>
            </a:extLst>
          </p:cNvPr>
          <p:cNvSpPr>
            <a:spLocks noGrp="1"/>
          </p:cNvSpPr>
          <p:nvPr>
            <p:ph type="body" sz="quarter" idx="14"/>
          </p:nvPr>
        </p:nvSpPr>
        <p:spPr/>
        <p:txBody>
          <a:bodyPr>
            <a:noAutofit/>
          </a:bodyPr>
          <a:lstStyle/>
          <a:p>
            <a:r>
              <a:rPr lang="en-US" kern="100" dirty="0">
                <a:cs typeface="Times New Roman" panose="02020603050405020304" pitchFamily="18" charset="0"/>
              </a:rPr>
              <a:t>Identify one strategy to incorporate into practice that supports social-emotional skill development</a:t>
            </a:r>
          </a:p>
          <a:p>
            <a:endParaRPr lang="en-US" dirty="0"/>
          </a:p>
        </p:txBody>
      </p:sp>
    </p:spTree>
    <p:extLst>
      <p:ext uri="{BB962C8B-B14F-4D97-AF65-F5344CB8AC3E}">
        <p14:creationId xmlns:p14="http://schemas.microsoft.com/office/powerpoint/2010/main" val="244258367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Women exercising in park">
            <a:extLst>
              <a:ext uri="{FF2B5EF4-FFF2-40B4-BE49-F238E27FC236}">
                <a16:creationId xmlns:a16="http://schemas.microsoft.com/office/drawing/2014/main" id="{A7F5CD8A-43D2-57EA-FA74-282CA5DC78F1}"/>
              </a:ext>
            </a:extLst>
          </p:cNvPr>
          <p:cNvPicPr>
            <a:picLocks noGrp="1" noChangeAspect="1"/>
          </p:cNvPicPr>
          <p:nvPr>
            <p:ph idx="4294967295"/>
          </p:nvPr>
        </p:nvPicPr>
        <p:blipFill rotWithShape="1">
          <a:blip r:embed="rId3">
            <a:extLst>
              <a:ext uri="{28A0092B-C50C-407E-A947-70E740481C1C}">
                <a14:useLocalDpi xmlns:a14="http://schemas.microsoft.com/office/drawing/2010/main" val="0"/>
              </a:ext>
            </a:extLst>
          </a:blip>
          <a:srcRect b="5063"/>
          <a:stretch/>
        </p:blipFill>
        <p:spPr>
          <a:xfrm>
            <a:off x="0" y="0"/>
            <a:ext cx="12192000" cy="6858000"/>
          </a:xfrm>
          <a:prstGeom prst="rect">
            <a:avLst/>
          </a:prstGeom>
        </p:spPr>
      </p:pic>
      <p:sp>
        <p:nvSpPr>
          <p:cNvPr id="2" name="Title 1">
            <a:extLst>
              <a:ext uri="{FF2B5EF4-FFF2-40B4-BE49-F238E27FC236}">
                <a16:creationId xmlns:a16="http://schemas.microsoft.com/office/drawing/2014/main" id="{05530B46-F3F8-E58F-853E-56CCC7C752BD}"/>
              </a:ext>
            </a:extLst>
          </p:cNvPr>
          <p:cNvSpPr>
            <a:spLocks noGrp="1"/>
          </p:cNvSpPr>
          <p:nvPr>
            <p:ph type="title" idx="4294967295"/>
          </p:nvPr>
        </p:nvSpPr>
        <p:spPr>
          <a:xfrm>
            <a:off x="981075" y="5316538"/>
            <a:ext cx="11210925" cy="746125"/>
          </a:xfrm>
        </p:spPr>
        <p:txBody>
          <a:bodyPr vert="horz" lIns="91440" tIns="45720" rIns="91440" bIns="45720" rtlCol="0" anchor="ctr">
            <a:normAutofit/>
          </a:bodyPr>
          <a:lstStyle/>
          <a:p>
            <a:pPr algn="ctr"/>
            <a:r>
              <a:rPr lang="en-US" sz="3600" b="1" dirty="0">
                <a:solidFill>
                  <a:srgbClr val="FFFFFF"/>
                </a:solidFill>
              </a:rPr>
              <a:t>Stretching and Serotonin 	</a:t>
            </a:r>
            <a:endParaRPr lang="en-US" sz="3600" dirty="0">
              <a:solidFill>
                <a:srgbClr val="FFFFFF"/>
              </a:solidFill>
            </a:endParaRPr>
          </a:p>
        </p:txBody>
      </p:sp>
    </p:spTree>
    <p:extLst>
      <p:ext uri="{BB962C8B-B14F-4D97-AF65-F5344CB8AC3E}">
        <p14:creationId xmlns:p14="http://schemas.microsoft.com/office/powerpoint/2010/main" val="43936355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5B29B-40F1-B56C-C6F2-BBD7E4B3C84F}"/>
              </a:ext>
            </a:extLst>
          </p:cNvPr>
          <p:cNvSpPr>
            <a:spLocks noGrp="1"/>
          </p:cNvSpPr>
          <p:nvPr>
            <p:ph type="title"/>
          </p:nvPr>
        </p:nvSpPr>
        <p:spPr>
          <a:xfrm>
            <a:off x="0" y="2461042"/>
            <a:ext cx="12192000" cy="2912782"/>
          </a:xfrm>
        </p:spPr>
        <p:txBody>
          <a:bodyPr/>
          <a:lstStyle/>
          <a:p>
            <a:r>
              <a:rPr lang="en-US" dirty="0"/>
              <a:t>Objective 1</a:t>
            </a:r>
            <a:br>
              <a:rPr lang="en-US" dirty="0"/>
            </a:br>
            <a:r>
              <a:rPr lang="en-US" sz="4400" kern="100" dirty="0">
                <a:ea typeface="Verdana" panose="020B0604030504040204" pitchFamily="34" charset="0"/>
                <a:cs typeface="Times New Roman" panose="02020603050405020304" pitchFamily="18" charset="0"/>
              </a:rPr>
              <a:t>Recognize the impact of </a:t>
            </a:r>
            <a:br>
              <a:rPr lang="en-US" sz="4400" kern="100" dirty="0">
                <a:ea typeface="Verdana" panose="020B0604030504040204" pitchFamily="34" charset="0"/>
                <a:cs typeface="Times New Roman" panose="02020603050405020304" pitchFamily="18" charset="0"/>
              </a:rPr>
            </a:br>
            <a:r>
              <a:rPr lang="en-US" sz="4400" kern="100" dirty="0">
                <a:ea typeface="Verdana" panose="020B0604030504040204" pitchFamily="34" charset="0"/>
                <a:cs typeface="Times New Roman" panose="02020603050405020304" pitchFamily="18" charset="0"/>
              </a:rPr>
              <a:t>active play on the brain</a:t>
            </a:r>
            <a:br>
              <a:rPr lang="en-US" sz="4400" kern="100" dirty="0">
                <a:ea typeface="Verdana" panose="020B060403050404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5084424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4CD3F-EDE6-CEF2-7920-1623084AC2C1}"/>
              </a:ext>
            </a:extLst>
          </p:cNvPr>
          <p:cNvSpPr>
            <a:spLocks noGrp="1"/>
          </p:cNvSpPr>
          <p:nvPr>
            <p:ph type="ctrTitle"/>
          </p:nvPr>
        </p:nvSpPr>
        <p:spPr>
          <a:xfrm>
            <a:off x="838199" y="585216"/>
            <a:ext cx="10515600" cy="668859"/>
          </a:xfrm>
        </p:spPr>
        <p:txBody>
          <a:bodyPr>
            <a:normAutofit fontScale="90000"/>
          </a:bodyPr>
          <a:lstStyle/>
          <a:p>
            <a:r>
              <a:rPr lang="en-US" b="1" dirty="0"/>
              <a:t>Physical Activity (PA) and the Brain</a:t>
            </a:r>
          </a:p>
        </p:txBody>
      </p:sp>
      <p:sp>
        <p:nvSpPr>
          <p:cNvPr id="3" name="Content Placeholder 2">
            <a:extLst>
              <a:ext uri="{FF2B5EF4-FFF2-40B4-BE49-F238E27FC236}">
                <a16:creationId xmlns:a16="http://schemas.microsoft.com/office/drawing/2014/main" id="{48FECA85-C42E-AC6B-8803-043232F00B91}"/>
              </a:ext>
            </a:extLst>
          </p:cNvPr>
          <p:cNvSpPr>
            <a:spLocks noGrp="1"/>
          </p:cNvSpPr>
          <p:nvPr>
            <p:ph type="subTitle" idx="1"/>
          </p:nvPr>
        </p:nvSpPr>
        <p:spPr>
          <a:xfrm>
            <a:off x="838200" y="1640700"/>
            <a:ext cx="7218406" cy="4090051"/>
          </a:xfrm>
        </p:spPr>
        <p:txBody>
          <a:bodyPr>
            <a:noAutofit/>
          </a:bodyPr>
          <a:lstStyle/>
          <a:p>
            <a:pPr marL="457200" indent="-457200">
              <a:buClr>
                <a:schemeClr val="accent2"/>
              </a:buClr>
              <a:buFont typeface="Arial" panose="020B0604020202020204" pitchFamily="34" charset="0"/>
              <a:buChar char="•"/>
            </a:pPr>
            <a:r>
              <a:rPr lang="en-US" sz="2600" dirty="0"/>
              <a:t>PA increases our heart rate sending more oxygen and nutrients to the brain</a:t>
            </a:r>
          </a:p>
          <a:p>
            <a:pPr marL="457200" indent="-457200">
              <a:buClr>
                <a:schemeClr val="accent2"/>
              </a:buClr>
              <a:buFont typeface="Arial" panose="020B0604020202020204" pitchFamily="34" charset="0"/>
              <a:buChar char="•"/>
            </a:pPr>
            <a:endParaRPr lang="en-US" sz="2600" dirty="0"/>
          </a:p>
          <a:p>
            <a:pPr marL="457200" indent="-457200">
              <a:buClr>
                <a:schemeClr val="accent2"/>
              </a:buClr>
              <a:buFont typeface="Arial" panose="020B0604020202020204" pitchFamily="34" charset="0"/>
              <a:buChar char="•"/>
            </a:pPr>
            <a:r>
              <a:rPr lang="en-US" sz="2600" dirty="0"/>
              <a:t>PA increases the levels of chemical messengers in our brain which play an important role in mood regulation, reducing stress, mental alertness and focus</a:t>
            </a:r>
          </a:p>
          <a:p>
            <a:pPr marL="457200" indent="-457200">
              <a:buClr>
                <a:schemeClr val="accent2"/>
              </a:buClr>
              <a:buFont typeface="Arial" panose="020B0604020202020204" pitchFamily="34" charset="0"/>
              <a:buChar char="•"/>
            </a:pPr>
            <a:endParaRPr lang="en-US" sz="2600" dirty="0"/>
          </a:p>
          <a:p>
            <a:pPr marL="457200" indent="-457200">
              <a:buClr>
                <a:schemeClr val="accent2"/>
              </a:buClr>
              <a:buFont typeface="Arial" panose="020B0604020202020204" pitchFamily="34" charset="0"/>
              <a:buChar char="•"/>
            </a:pPr>
            <a:r>
              <a:rPr lang="en-US" sz="2600" dirty="0"/>
              <a:t>PA increases levels of Brain Derived Neurotropic Factor (BDNF)</a:t>
            </a:r>
          </a:p>
          <a:p>
            <a:pPr marL="0" indent="0">
              <a:buNone/>
            </a:pPr>
            <a:endParaRPr lang="en-US" sz="2600" dirty="0"/>
          </a:p>
          <a:p>
            <a:pPr marL="0" indent="0">
              <a:buNone/>
            </a:pPr>
            <a:endParaRPr lang="en-US" sz="2800" dirty="0"/>
          </a:p>
          <a:p>
            <a:pPr marL="0" indent="0">
              <a:buNone/>
            </a:pPr>
            <a:endParaRPr lang="en-US" sz="2800" dirty="0"/>
          </a:p>
          <a:p>
            <a:pPr marL="0" indent="0">
              <a:buNone/>
            </a:pPr>
            <a:endParaRPr lang="en-US" sz="2800" dirty="0"/>
          </a:p>
          <a:p>
            <a:pPr marL="0" indent="0">
              <a:buNone/>
            </a:pPr>
            <a:endParaRPr lang="en-US" sz="2800" dirty="0"/>
          </a:p>
          <a:p>
            <a:pPr marL="0" indent="0">
              <a:buNone/>
            </a:pPr>
            <a:endParaRPr lang="en-US" sz="2800" dirty="0"/>
          </a:p>
        </p:txBody>
      </p:sp>
      <p:pic>
        <p:nvPicPr>
          <p:cNvPr id="6" name="Graphic 5" descr="Brain in head with solid fill">
            <a:extLst>
              <a:ext uri="{FF2B5EF4-FFF2-40B4-BE49-F238E27FC236}">
                <a16:creationId xmlns:a16="http://schemas.microsoft.com/office/drawing/2014/main" id="{AB1458B9-6BC4-850A-3B79-BA52D09EE1E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flipH="1">
            <a:off x="6645716" y="423081"/>
            <a:ext cx="6704463" cy="6704463"/>
          </a:xfrm>
          <a:prstGeom prst="rect">
            <a:avLst/>
          </a:prstGeom>
        </p:spPr>
      </p:pic>
    </p:spTree>
    <p:extLst>
      <p:ext uri="{BB962C8B-B14F-4D97-AF65-F5344CB8AC3E}">
        <p14:creationId xmlns:p14="http://schemas.microsoft.com/office/powerpoint/2010/main" val="337185503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C8FB0B9A-A4F7-1721-0EC5-C38F4FEEA125}"/>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t="3714" b="3714"/>
          <a:stretch/>
        </p:blipFill>
        <p:spPr bwMode="auto">
          <a:xfrm>
            <a:off x="5333289" y="549534"/>
            <a:ext cx="6754748" cy="5336916"/>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a:extLst>
              <a:ext uri="{FF2B5EF4-FFF2-40B4-BE49-F238E27FC236}">
                <a16:creationId xmlns:a16="http://schemas.microsoft.com/office/drawing/2014/main" id="{BBE55AB5-C717-8DFB-C48B-C71EF68D98DD}"/>
              </a:ext>
            </a:extLst>
          </p:cNvPr>
          <p:cNvCxnSpPr>
            <a:cxnSpLocks/>
          </p:cNvCxnSpPr>
          <p:nvPr/>
        </p:nvCxnSpPr>
        <p:spPr>
          <a:xfrm flipV="1">
            <a:off x="4402183" y="3215626"/>
            <a:ext cx="4995040" cy="2441860"/>
          </a:xfrm>
          <a:prstGeom prst="straightConnector1">
            <a:avLst/>
          </a:prstGeom>
          <a:ln w="57150">
            <a:tailEnd type="triangle"/>
          </a:ln>
        </p:spPr>
        <p:style>
          <a:lnRef idx="3">
            <a:schemeClr val="accent4"/>
          </a:lnRef>
          <a:fillRef idx="0">
            <a:schemeClr val="accent4"/>
          </a:fillRef>
          <a:effectRef idx="2">
            <a:schemeClr val="accent4"/>
          </a:effectRef>
          <a:fontRef idx="minor">
            <a:schemeClr val="tx1"/>
          </a:fontRef>
        </p:style>
      </p:cxnSp>
      <p:cxnSp>
        <p:nvCxnSpPr>
          <p:cNvPr id="22" name="Straight Arrow Connector 21">
            <a:extLst>
              <a:ext uri="{FF2B5EF4-FFF2-40B4-BE49-F238E27FC236}">
                <a16:creationId xmlns:a16="http://schemas.microsoft.com/office/drawing/2014/main" id="{97C6BAA5-6E8D-775A-A021-72FC3C95BA71}"/>
              </a:ext>
            </a:extLst>
          </p:cNvPr>
          <p:cNvCxnSpPr>
            <a:cxnSpLocks/>
          </p:cNvCxnSpPr>
          <p:nvPr/>
        </p:nvCxnSpPr>
        <p:spPr>
          <a:xfrm flipV="1">
            <a:off x="4639491" y="3215626"/>
            <a:ext cx="1970315" cy="325490"/>
          </a:xfrm>
          <a:prstGeom prst="straightConnector1">
            <a:avLst/>
          </a:prstGeom>
          <a:ln w="57150">
            <a:tailEnd type="triangle"/>
          </a:ln>
        </p:spPr>
        <p:style>
          <a:lnRef idx="3">
            <a:schemeClr val="accent4"/>
          </a:lnRef>
          <a:fillRef idx="0">
            <a:schemeClr val="accent4"/>
          </a:fillRef>
          <a:effectRef idx="2">
            <a:schemeClr val="accent4"/>
          </a:effectRef>
          <a:fontRef idx="minor">
            <a:schemeClr val="tx1"/>
          </a:fontRef>
        </p:style>
      </p:cxnSp>
      <p:sp>
        <p:nvSpPr>
          <p:cNvPr id="12" name="Text Placeholder 11">
            <a:extLst>
              <a:ext uri="{FF2B5EF4-FFF2-40B4-BE49-F238E27FC236}">
                <a16:creationId xmlns:a16="http://schemas.microsoft.com/office/drawing/2014/main" id="{89CB683D-0533-D830-4D42-3D3D57B99A81}"/>
              </a:ext>
            </a:extLst>
          </p:cNvPr>
          <p:cNvSpPr>
            <a:spLocks noGrp="1"/>
          </p:cNvSpPr>
          <p:nvPr>
            <p:ph sz="half" idx="1"/>
          </p:nvPr>
        </p:nvSpPr>
        <p:spPr>
          <a:xfrm>
            <a:off x="838200" y="2220686"/>
            <a:ext cx="4282440" cy="3956276"/>
          </a:xfrm>
        </p:spPr>
        <p:txBody>
          <a:bodyPr/>
          <a:lstStyle/>
          <a:p>
            <a:pPr marL="0" indent="0">
              <a:buNone/>
            </a:pPr>
            <a:endParaRPr lang="en-US" sz="2400" dirty="0"/>
          </a:p>
          <a:p>
            <a:pPr marL="0" indent="0">
              <a:buNone/>
            </a:pPr>
            <a:r>
              <a:rPr lang="en-US" sz="2400" b="1" dirty="0"/>
              <a:t>Prefrontal Cortex </a:t>
            </a:r>
            <a:r>
              <a:rPr lang="en-US" sz="2400" dirty="0"/>
              <a:t>– </a:t>
            </a:r>
          </a:p>
          <a:p>
            <a:pPr marL="0" indent="0">
              <a:buNone/>
            </a:pPr>
            <a:r>
              <a:rPr lang="en-US" sz="2400" dirty="0"/>
              <a:t>the area that manages executive function skills</a:t>
            </a:r>
          </a:p>
          <a:p>
            <a:endParaRPr lang="en-US" sz="2400" dirty="0"/>
          </a:p>
          <a:p>
            <a:endParaRPr lang="en-US" sz="2400" dirty="0"/>
          </a:p>
          <a:p>
            <a:pPr marL="0" indent="0">
              <a:buNone/>
            </a:pPr>
            <a:endParaRPr lang="en-US" sz="2400" dirty="0"/>
          </a:p>
          <a:p>
            <a:pPr marL="0" indent="0">
              <a:buNone/>
            </a:pPr>
            <a:r>
              <a:rPr lang="en-US" sz="2400" b="1" dirty="0"/>
              <a:t>Hippocampus</a:t>
            </a:r>
            <a:r>
              <a:rPr lang="en-US" sz="2400" dirty="0"/>
              <a:t> – </a:t>
            </a:r>
          </a:p>
          <a:p>
            <a:pPr marL="0" indent="0">
              <a:buNone/>
            </a:pPr>
            <a:r>
              <a:rPr lang="en-US" sz="2400" dirty="0"/>
              <a:t>the area that regulates emotions and learning </a:t>
            </a:r>
          </a:p>
          <a:p>
            <a:endParaRPr lang="en-US" dirty="0"/>
          </a:p>
        </p:txBody>
      </p:sp>
      <p:sp>
        <p:nvSpPr>
          <p:cNvPr id="27" name="Title 1">
            <a:extLst>
              <a:ext uri="{FF2B5EF4-FFF2-40B4-BE49-F238E27FC236}">
                <a16:creationId xmlns:a16="http://schemas.microsoft.com/office/drawing/2014/main" id="{FE52E619-5B82-4DB0-B610-17EBA77C94A1}"/>
              </a:ext>
            </a:extLst>
          </p:cNvPr>
          <p:cNvSpPr>
            <a:spLocks noGrp="1"/>
          </p:cNvSpPr>
          <p:nvPr>
            <p:ph type="title"/>
          </p:nvPr>
        </p:nvSpPr>
        <p:spPr>
          <a:xfrm>
            <a:off x="838201" y="273838"/>
            <a:ext cx="4804953" cy="657681"/>
          </a:xfrm>
        </p:spPr>
        <p:txBody>
          <a:bodyPr>
            <a:normAutofit fontScale="90000"/>
          </a:bodyPr>
          <a:lstStyle/>
          <a:p>
            <a:r>
              <a:rPr lang="en-US" sz="4000" b="1" dirty="0"/>
              <a:t>Physical Activity activates and strengthens key areas</a:t>
            </a:r>
          </a:p>
        </p:txBody>
      </p:sp>
    </p:spTree>
    <p:extLst>
      <p:ext uri="{BB962C8B-B14F-4D97-AF65-F5344CB8AC3E}">
        <p14:creationId xmlns:p14="http://schemas.microsoft.com/office/powerpoint/2010/main" val="297259506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6F85A-3A24-5AFE-1FD1-EC66D29D28A1}"/>
              </a:ext>
            </a:extLst>
          </p:cNvPr>
          <p:cNvSpPr>
            <a:spLocks noGrp="1"/>
          </p:cNvSpPr>
          <p:nvPr>
            <p:ph type="title"/>
          </p:nvPr>
        </p:nvSpPr>
        <p:spPr>
          <a:xfrm>
            <a:off x="715370" y="132085"/>
            <a:ext cx="10515600" cy="1018671"/>
          </a:xfrm>
        </p:spPr>
        <p:txBody>
          <a:bodyPr/>
          <a:lstStyle/>
          <a:p>
            <a:pPr algn="ctr"/>
            <a:r>
              <a:rPr lang="en-US" dirty="0"/>
              <a:t>Physical Activity and the Brain</a:t>
            </a:r>
          </a:p>
        </p:txBody>
      </p:sp>
      <p:pic>
        <p:nvPicPr>
          <p:cNvPr id="4" name="Online Media 3" title="Physical Activity is Miracle Gro for Your Brain">
            <a:hlinkClick r:id="" action="ppaction://media"/>
            <a:extLst>
              <a:ext uri="{FF2B5EF4-FFF2-40B4-BE49-F238E27FC236}">
                <a16:creationId xmlns:a16="http://schemas.microsoft.com/office/drawing/2014/main" id="{163C874F-FAFF-F9A3-D86A-4C5F278E1AF0}"/>
              </a:ext>
            </a:extLst>
          </p:cNvPr>
          <p:cNvPicPr>
            <a:picLocks noGrp="1" noRot="1" noChangeAspect="1"/>
          </p:cNvPicPr>
          <p:nvPr>
            <p:ph idx="1"/>
            <a:videoFile r:link="rId1"/>
          </p:nvPr>
        </p:nvPicPr>
        <p:blipFill>
          <a:blip r:embed="rId4"/>
          <a:stretch>
            <a:fillRect/>
          </a:stretch>
        </p:blipFill>
        <p:spPr>
          <a:xfrm>
            <a:off x="899615" y="912537"/>
            <a:ext cx="10392770" cy="5872313"/>
          </a:xfrm>
          <a:prstGeom prst="rect">
            <a:avLst/>
          </a:prstGeom>
        </p:spPr>
      </p:pic>
    </p:spTree>
    <p:extLst>
      <p:ext uri="{BB962C8B-B14F-4D97-AF65-F5344CB8AC3E}">
        <p14:creationId xmlns:p14="http://schemas.microsoft.com/office/powerpoint/2010/main" val="280010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3FF310E-8B74-ADCE-D321-D0F2FF4C2330}"/>
              </a:ext>
            </a:extLst>
          </p:cNvPr>
          <p:cNvSpPr>
            <a:spLocks noGrp="1"/>
          </p:cNvSpPr>
          <p:nvPr>
            <p:ph type="title"/>
          </p:nvPr>
        </p:nvSpPr>
        <p:spPr/>
        <p:txBody>
          <a:bodyPr/>
          <a:lstStyle/>
          <a:p>
            <a:r>
              <a:rPr lang="en-US" dirty="0"/>
              <a:t>Objective 2</a:t>
            </a:r>
            <a:br>
              <a:rPr lang="en-US" dirty="0"/>
            </a:br>
            <a:r>
              <a:rPr kumimoji="0" 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Verdana" panose="020B0604030504040204" pitchFamily="34" charset="0"/>
                <a:cs typeface="Times New Roman" panose="02020603050405020304" pitchFamily="18" charset="0"/>
              </a:rPr>
              <a:t>Recall four </a:t>
            </a:r>
            <a:r>
              <a:rPr lang="en-US" dirty="0"/>
              <a:t>social-emotional skills </a:t>
            </a:r>
            <a:br>
              <a:rPr lang="en-US" dirty="0"/>
            </a:br>
            <a:r>
              <a:rPr lang="en-US" dirty="0"/>
              <a:t>developing in early </a:t>
            </a:r>
            <a:r>
              <a:rPr kumimoji="0" 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Verdana" panose="020B0604030504040204" pitchFamily="34" charset="0"/>
                <a:cs typeface="Times New Roman" panose="02020603050405020304" pitchFamily="18" charset="0"/>
              </a:rPr>
              <a:t>childhood </a:t>
            </a:r>
            <a:br>
              <a:rPr kumimoji="0" 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Verdana" panose="020B0604030504040204" pitchFamily="34" charset="0"/>
                <a:cs typeface="Times New Roman" panose="02020603050405020304" pitchFamily="18" charset="0"/>
              </a:rPr>
            </a:br>
            <a:r>
              <a:rPr kumimoji="0" 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Verdana" panose="020B0604030504040204" pitchFamily="34" charset="0"/>
                <a:cs typeface="Times New Roman" panose="02020603050405020304" pitchFamily="18" charset="0"/>
              </a:rPr>
              <a:t>&amp; </a:t>
            </a:r>
            <a:br>
              <a:rPr kumimoji="0" 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Verdana" panose="020B0604030504040204" pitchFamily="34" charset="0"/>
                <a:cs typeface="Times New Roman" panose="02020603050405020304" pitchFamily="18" charset="0"/>
              </a:rPr>
            </a:br>
            <a:r>
              <a:rPr kumimoji="0" lang="en-US" sz="4400" b="1" i="0" u="none" strike="noStrike" kern="1200" cap="none" spc="0" normalizeH="0" baseline="0" noProof="0" dirty="0">
                <a:ln>
                  <a:noFill/>
                </a:ln>
                <a:solidFill>
                  <a:srgbClr val="FFFFFF"/>
                </a:solidFill>
                <a:effectLst/>
                <a:uLnTx/>
                <a:uFillTx/>
                <a:latin typeface="Times New Roman" panose="02020603050405020304" pitchFamily="18" charset="0"/>
                <a:ea typeface="Verdana" panose="020B0604030504040204" pitchFamily="34" charset="0"/>
                <a:cs typeface="Times New Roman" panose="02020603050405020304" pitchFamily="18" charset="0"/>
              </a:rPr>
              <a:t>discuss</a:t>
            </a:r>
            <a:r>
              <a:rPr lang="en-US" kern="100" dirty="0">
                <a:ea typeface="Verdana" panose="020B0604030504040204" pitchFamily="34" charset="0"/>
                <a:cs typeface="Times New Roman" panose="02020603050405020304" pitchFamily="18" charset="0"/>
              </a:rPr>
              <a:t> how active play can </a:t>
            </a:r>
            <a:br>
              <a:rPr lang="en-US" kern="100" dirty="0">
                <a:ea typeface="Verdana" panose="020B0604030504040204" pitchFamily="34" charset="0"/>
                <a:cs typeface="Times New Roman" panose="02020603050405020304" pitchFamily="18" charset="0"/>
              </a:rPr>
            </a:br>
            <a:r>
              <a:rPr lang="en-US" kern="100" dirty="0">
                <a:ea typeface="Verdana" panose="020B0604030504040204" pitchFamily="34" charset="0"/>
                <a:cs typeface="Times New Roman" panose="02020603050405020304" pitchFamily="18" charset="0"/>
              </a:rPr>
              <a:t>support </a:t>
            </a:r>
            <a:r>
              <a:rPr lang="en-US" kern="100" dirty="0"/>
              <a:t>skill growth</a:t>
            </a:r>
            <a:br>
              <a:rPr lang="en-US" kern="100" dirty="0">
                <a:ea typeface="Verdana" panose="020B0604030504040204" pitchFamily="34" charset="0"/>
                <a:cs typeface="Times New Roman" panose="02020603050405020304" pitchFamily="18" charset="0"/>
              </a:rPr>
            </a:br>
            <a:br>
              <a:rPr lang="en-US" kern="100" dirty="0">
                <a:ea typeface="Verdana" panose="020B060403050404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359198545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B0A0E0-0D0D-3FFC-E935-204AC2034CB4}"/>
              </a:ext>
            </a:extLst>
          </p:cNvPr>
          <p:cNvSpPr>
            <a:spLocks noGrp="1"/>
          </p:cNvSpPr>
          <p:nvPr>
            <p:ph type="title"/>
          </p:nvPr>
        </p:nvSpPr>
        <p:spPr/>
        <p:txBody>
          <a:bodyPr/>
          <a:lstStyle/>
          <a:p>
            <a:r>
              <a:rPr lang="en-US" sz="4000" b="1" dirty="0"/>
              <a:t>Social-Emotional Skills in Early Childhood</a:t>
            </a:r>
          </a:p>
        </p:txBody>
      </p:sp>
      <p:graphicFrame>
        <p:nvGraphicFramePr>
          <p:cNvPr id="6" name="Content Placeholder 5">
            <a:extLst>
              <a:ext uri="{FF2B5EF4-FFF2-40B4-BE49-F238E27FC236}">
                <a16:creationId xmlns:a16="http://schemas.microsoft.com/office/drawing/2014/main" id="{4BBE4AB1-D7A7-27FF-7D4E-8A3C8D892F68}"/>
              </a:ext>
            </a:extLst>
          </p:cNvPr>
          <p:cNvGraphicFramePr>
            <a:graphicFrameLocks noGrp="1"/>
          </p:cNvGraphicFramePr>
          <p:nvPr>
            <p:ph idx="1"/>
            <p:extLst>
              <p:ext uri="{D42A27DB-BD31-4B8C-83A1-F6EECF244321}">
                <p14:modId xmlns:p14="http://schemas.microsoft.com/office/powerpoint/2010/main" val="363144244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A357A4CB-A83D-2370-7F99-6DA1D3FFFA4F}"/>
              </a:ext>
            </a:extLst>
          </p:cNvPr>
          <p:cNvSpPr txBox="1"/>
          <p:nvPr/>
        </p:nvSpPr>
        <p:spPr>
          <a:xfrm>
            <a:off x="838200" y="6235116"/>
            <a:ext cx="9492343" cy="369332"/>
          </a:xfrm>
          <a:prstGeom prst="rect">
            <a:avLst/>
          </a:prstGeom>
          <a:noFill/>
        </p:spPr>
        <p:txBody>
          <a:bodyPr wrap="square" rtlCol="0">
            <a:spAutoFit/>
          </a:bodyPr>
          <a:lstStyle/>
          <a:p>
            <a:r>
              <a:rPr lang="en-US" dirty="0">
                <a:solidFill>
                  <a:schemeClr val="tx2"/>
                </a:solidFill>
                <a:latin typeface="Verdana" panose="020B0604030504040204" pitchFamily="34" charset="0"/>
                <a:ea typeface="Verdana" panose="020B0604030504040204" pitchFamily="34" charset="0"/>
              </a:rPr>
              <a:t>National Center for Pyramid Model Innovations</a:t>
            </a:r>
          </a:p>
        </p:txBody>
      </p:sp>
      <p:pic>
        <p:nvPicPr>
          <p:cNvPr id="3" name="Graphic 2" descr="Two Men with solid fill">
            <a:extLst>
              <a:ext uri="{FF2B5EF4-FFF2-40B4-BE49-F238E27FC236}">
                <a16:creationId xmlns:a16="http://schemas.microsoft.com/office/drawing/2014/main" id="{3A80D5F1-B991-7D78-27BC-0498424D99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98474" y="3187938"/>
            <a:ext cx="640080" cy="640080"/>
          </a:xfrm>
          <a:prstGeom prst="rect">
            <a:avLst/>
          </a:prstGeom>
        </p:spPr>
      </p:pic>
      <p:pic>
        <p:nvPicPr>
          <p:cNvPr id="8" name="Graphic 7" descr="Thought bubble with solid fill">
            <a:extLst>
              <a:ext uri="{FF2B5EF4-FFF2-40B4-BE49-F238E27FC236}">
                <a16:creationId xmlns:a16="http://schemas.microsoft.com/office/drawing/2014/main" id="{D414F35D-DACB-32B7-65A4-D7EF1CD493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35908" y="4225683"/>
            <a:ext cx="640080" cy="640080"/>
          </a:xfrm>
          <a:prstGeom prst="rect">
            <a:avLst/>
          </a:prstGeom>
        </p:spPr>
      </p:pic>
      <p:pic>
        <p:nvPicPr>
          <p:cNvPr id="10" name="Graphic 9" descr="Right And Left Brain with solid fill">
            <a:extLst>
              <a:ext uri="{FF2B5EF4-FFF2-40B4-BE49-F238E27FC236}">
                <a16:creationId xmlns:a16="http://schemas.microsoft.com/office/drawing/2014/main" id="{99507456-6446-C0E5-C09A-F35C937E50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0194" y="2182728"/>
            <a:ext cx="640080" cy="640080"/>
          </a:xfrm>
          <a:prstGeom prst="rect">
            <a:avLst/>
          </a:prstGeom>
        </p:spPr>
      </p:pic>
      <p:pic>
        <p:nvPicPr>
          <p:cNvPr id="12" name="Graphic 11" descr="Mental Health with solid fill">
            <a:extLst>
              <a:ext uri="{FF2B5EF4-FFF2-40B4-BE49-F238E27FC236}">
                <a16:creationId xmlns:a16="http://schemas.microsoft.com/office/drawing/2014/main" id="{5A3C0C9B-999E-E89F-B7CE-E6F841867C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10194" y="5229906"/>
            <a:ext cx="640080" cy="640080"/>
          </a:xfrm>
          <a:prstGeom prst="rect">
            <a:avLst/>
          </a:prstGeom>
        </p:spPr>
      </p:pic>
    </p:spTree>
    <p:extLst>
      <p:ext uri="{BB962C8B-B14F-4D97-AF65-F5344CB8AC3E}">
        <p14:creationId xmlns:p14="http://schemas.microsoft.com/office/powerpoint/2010/main" val="2912886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E0D36-16E0-209F-7BAD-7854CCB3DEEA}"/>
              </a:ext>
            </a:extLst>
          </p:cNvPr>
          <p:cNvSpPr>
            <a:spLocks noGrp="1"/>
          </p:cNvSpPr>
          <p:nvPr>
            <p:ph type="ctrTitle"/>
          </p:nvPr>
        </p:nvSpPr>
        <p:spPr>
          <a:xfrm>
            <a:off x="838199" y="585216"/>
            <a:ext cx="6790900" cy="668859"/>
          </a:xfrm>
        </p:spPr>
        <p:txBody>
          <a:bodyPr anchor="b">
            <a:noAutofit/>
          </a:bodyPr>
          <a:lstStyle/>
          <a:p>
            <a:r>
              <a:rPr lang="en-US" b="1" dirty="0"/>
              <a:t>Emotional </a:t>
            </a:r>
            <a:r>
              <a:rPr lang="en-US" dirty="0"/>
              <a:t>L</a:t>
            </a:r>
            <a:r>
              <a:rPr lang="en-US" b="1" dirty="0"/>
              <a:t>iteracy Skills</a:t>
            </a:r>
          </a:p>
        </p:txBody>
      </p:sp>
      <p:sp>
        <p:nvSpPr>
          <p:cNvPr id="3" name="Content Placeholder 2">
            <a:extLst>
              <a:ext uri="{FF2B5EF4-FFF2-40B4-BE49-F238E27FC236}">
                <a16:creationId xmlns:a16="http://schemas.microsoft.com/office/drawing/2014/main" id="{B9F94FB6-B277-FED9-2F62-2B4FEB52AA5E}"/>
              </a:ext>
            </a:extLst>
          </p:cNvPr>
          <p:cNvSpPr>
            <a:spLocks noGrp="1"/>
          </p:cNvSpPr>
          <p:nvPr>
            <p:ph type="subTitle" idx="1"/>
          </p:nvPr>
        </p:nvSpPr>
        <p:spPr>
          <a:xfrm>
            <a:off x="838200" y="1901952"/>
            <a:ext cx="5467066" cy="4090051"/>
          </a:xfrm>
        </p:spPr>
        <p:txBody>
          <a:bodyPr anchor="t">
            <a:normAutofit/>
          </a:bodyPr>
          <a:lstStyle/>
          <a:p>
            <a:pPr marL="514350" indent="-514350">
              <a:spcBef>
                <a:spcPts val="600"/>
              </a:spcBef>
              <a:buClr>
                <a:schemeClr val="tx2"/>
              </a:buClr>
              <a:buFont typeface="+mj-lt"/>
              <a:buAutoNum type="arabicPeriod"/>
            </a:pPr>
            <a:r>
              <a:rPr lang="en-US" sz="2800" dirty="0"/>
              <a:t>Recognize emotions in self</a:t>
            </a:r>
          </a:p>
          <a:p>
            <a:pPr marL="514350" indent="-514350">
              <a:spcBef>
                <a:spcPts val="600"/>
              </a:spcBef>
              <a:buClr>
                <a:schemeClr val="tx2"/>
              </a:buClr>
              <a:buFont typeface="+mj-lt"/>
              <a:buAutoNum type="arabicPeriod"/>
            </a:pPr>
            <a:r>
              <a:rPr lang="en-US" sz="2800" dirty="0"/>
              <a:t>Label emotions and understand what events led to this feeling</a:t>
            </a:r>
          </a:p>
          <a:p>
            <a:pPr marL="514350" indent="-514350">
              <a:spcBef>
                <a:spcPts val="600"/>
              </a:spcBef>
              <a:buClr>
                <a:schemeClr val="tx2"/>
              </a:buClr>
              <a:buFont typeface="+mj-lt"/>
              <a:buAutoNum type="arabicPeriod"/>
            </a:pPr>
            <a:r>
              <a:rPr lang="en-US" sz="2800" dirty="0"/>
              <a:t>Express emotions</a:t>
            </a:r>
          </a:p>
          <a:p>
            <a:pPr marL="514350" indent="-514350">
              <a:spcBef>
                <a:spcPts val="600"/>
              </a:spcBef>
              <a:buClr>
                <a:schemeClr val="tx2"/>
              </a:buClr>
              <a:buFont typeface="+mj-lt"/>
              <a:buAutoNum type="arabicPeriod"/>
            </a:pPr>
            <a:r>
              <a:rPr lang="en-US" sz="2800" dirty="0"/>
              <a:t>Regulate emotions</a:t>
            </a:r>
          </a:p>
          <a:p>
            <a:pPr marL="514350" indent="-514350">
              <a:spcBef>
                <a:spcPts val="600"/>
              </a:spcBef>
              <a:buClr>
                <a:schemeClr val="tx2"/>
              </a:buClr>
              <a:buFont typeface="+mj-lt"/>
              <a:buAutoNum type="arabicPeriod"/>
            </a:pPr>
            <a:r>
              <a:rPr lang="en-US" sz="2800" dirty="0"/>
              <a:t>Recognize emotions of others</a:t>
            </a:r>
          </a:p>
          <a:p>
            <a:pPr marL="285750" indent="-285750">
              <a:spcBef>
                <a:spcPts val="600"/>
              </a:spcBef>
              <a:buClr>
                <a:schemeClr val="tx2"/>
              </a:buClr>
              <a:buFont typeface="Arial" panose="020B0604020202020204" pitchFamily="34" charset="0"/>
              <a:buChar char="•"/>
            </a:pPr>
            <a:endParaRPr lang="en-US" sz="2800" dirty="0"/>
          </a:p>
        </p:txBody>
      </p:sp>
      <p:pic>
        <p:nvPicPr>
          <p:cNvPr id="5126" name="Picture 6" descr="How to get around Philly traffic jams ...">
            <a:extLst>
              <a:ext uri="{FF2B5EF4-FFF2-40B4-BE49-F238E27FC236}">
                <a16:creationId xmlns:a16="http://schemas.microsoft.com/office/drawing/2014/main" id="{E489CC10-5526-E3A0-11F6-9CE21F6441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5266" y="2339098"/>
            <a:ext cx="5886734" cy="39173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460904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1C783-1055-DD6A-D81B-FF52588597B7}"/>
              </a:ext>
            </a:extLst>
          </p:cNvPr>
          <p:cNvSpPr>
            <a:spLocks noGrp="1"/>
          </p:cNvSpPr>
          <p:nvPr>
            <p:ph type="ctrTitle"/>
          </p:nvPr>
        </p:nvSpPr>
        <p:spPr>
          <a:xfrm>
            <a:off x="838199" y="585216"/>
            <a:ext cx="10515600" cy="668859"/>
          </a:xfrm>
        </p:spPr>
        <p:txBody>
          <a:bodyPr/>
          <a:lstStyle/>
          <a:p>
            <a:r>
              <a:rPr lang="en-US" dirty="0"/>
              <a:t>Co-regulation</a:t>
            </a:r>
          </a:p>
        </p:txBody>
      </p:sp>
      <p:pic>
        <p:nvPicPr>
          <p:cNvPr id="6" name="Picture 5" descr="A soldier holding a crying baby&#10;&#10;Description automatically generated">
            <a:extLst>
              <a:ext uri="{FF2B5EF4-FFF2-40B4-BE49-F238E27FC236}">
                <a16:creationId xmlns:a16="http://schemas.microsoft.com/office/drawing/2014/main" id="{AA8AF751-A273-9A5B-3F6F-04ACC13D5ACD}"/>
              </a:ext>
            </a:extLst>
          </p:cNvPr>
          <p:cNvPicPr>
            <a:picLocks noChangeAspect="1"/>
          </p:cNvPicPr>
          <p:nvPr/>
        </p:nvPicPr>
        <p:blipFill rotWithShape="1">
          <a:blip r:embed="rId3">
            <a:extLst>
              <a:ext uri="{28A0092B-C50C-407E-A947-70E740481C1C}">
                <a14:useLocalDpi xmlns:a14="http://schemas.microsoft.com/office/drawing/2010/main" val="0"/>
              </a:ext>
            </a:extLst>
          </a:blip>
          <a:srcRect l="45890" t="18139" r="-1111" b="-18139"/>
          <a:stretch/>
        </p:blipFill>
        <p:spPr>
          <a:xfrm>
            <a:off x="7808685" y="1770024"/>
            <a:ext cx="4383315" cy="5291897"/>
          </a:xfrm>
          <a:prstGeom prst="rect">
            <a:avLst/>
          </a:prstGeom>
        </p:spPr>
      </p:pic>
      <p:sp>
        <p:nvSpPr>
          <p:cNvPr id="7" name="Subtitle 2">
            <a:extLst>
              <a:ext uri="{FF2B5EF4-FFF2-40B4-BE49-F238E27FC236}">
                <a16:creationId xmlns:a16="http://schemas.microsoft.com/office/drawing/2014/main" id="{77B8FFBB-CB24-5E04-7DB5-F79BDC35119B}"/>
              </a:ext>
            </a:extLst>
          </p:cNvPr>
          <p:cNvSpPr txBox="1">
            <a:spLocks/>
          </p:cNvSpPr>
          <p:nvPr/>
        </p:nvSpPr>
        <p:spPr>
          <a:xfrm>
            <a:off x="838199" y="1603829"/>
            <a:ext cx="7710714" cy="168307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100000"/>
              </a:lnSpc>
              <a:spcBef>
                <a:spcPts val="0"/>
              </a:spcBef>
              <a:buClr>
                <a:schemeClr val="tx1"/>
              </a:buClr>
              <a:buFont typeface="Arial" panose="020B0604020202020204" pitchFamily="34" charset="0"/>
              <a:buNone/>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914400" indent="0" algn="ctr"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3716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18288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None/>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Co-regulation involves</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Warm responses</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Calming presence and voice</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Verbal acknowledgement of emotion</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Modeling of behaviors</a:t>
            </a:r>
          </a:p>
          <a:p>
            <a:pPr marL="342900" marR="0" lvl="0" indent="-342900" algn="l" defTabSz="914400" rtl="0" eaLnBrk="1" fontAlgn="auto" latinLnBrk="0" hangingPunct="1">
              <a:lnSpc>
                <a:spcPct val="100000"/>
              </a:lnSpc>
              <a:spcBef>
                <a:spcPts val="600"/>
              </a:spcBef>
              <a:spcAft>
                <a:spcPts val="0"/>
              </a:spcAft>
              <a:buClr>
                <a:srgbClr val="004169"/>
              </a:buClr>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A structured safe setting              (emotionally and physically)</a:t>
            </a:r>
          </a:p>
          <a:p>
            <a:endParaRPr lang="en-US" sz="2800" dirty="0"/>
          </a:p>
        </p:txBody>
      </p:sp>
    </p:spTree>
    <p:extLst>
      <p:ext uri="{BB962C8B-B14F-4D97-AF65-F5344CB8AC3E}">
        <p14:creationId xmlns:p14="http://schemas.microsoft.com/office/powerpoint/2010/main" val="278351399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EDDE95-FEBF-C4C0-8604-19503264D876}"/>
              </a:ext>
            </a:extLst>
          </p:cNvPr>
          <p:cNvSpPr>
            <a:spLocks noGrp="1"/>
          </p:cNvSpPr>
          <p:nvPr>
            <p:ph type="ctrTitle"/>
          </p:nvPr>
        </p:nvSpPr>
        <p:spPr>
          <a:xfrm>
            <a:off x="838199" y="585216"/>
            <a:ext cx="5931091" cy="668859"/>
          </a:xfrm>
        </p:spPr>
        <p:txBody>
          <a:bodyPr/>
          <a:lstStyle/>
          <a:p>
            <a:r>
              <a:rPr kumimoji="0" lang="en-US" sz="4400" b="1" i="0" u="none" strike="noStrike" kern="1200" cap="none" spc="0" normalizeH="0" baseline="0" noProof="0" dirty="0">
                <a:ln>
                  <a:noFill/>
                </a:ln>
                <a:solidFill>
                  <a:srgbClr val="004169"/>
                </a:solidFill>
                <a:effectLst/>
                <a:uLnTx/>
                <a:uFillTx/>
                <a:latin typeface="Times New Roman" panose="02020603050405020304" pitchFamily="18" charset="0"/>
                <a:ea typeface="Verdana" panose="020B0604030504040204" pitchFamily="34" charset="0"/>
                <a:cs typeface="Times New Roman" panose="02020603050405020304" pitchFamily="18" charset="0"/>
              </a:rPr>
              <a:t>Promoting Emotional Literacy Skills</a:t>
            </a:r>
            <a:endParaRPr lang="en-US" dirty="0"/>
          </a:p>
        </p:txBody>
      </p:sp>
      <p:sp>
        <p:nvSpPr>
          <p:cNvPr id="8" name="Content Placeholder 2">
            <a:extLst>
              <a:ext uri="{FF2B5EF4-FFF2-40B4-BE49-F238E27FC236}">
                <a16:creationId xmlns:a16="http://schemas.microsoft.com/office/drawing/2014/main" id="{AC612D37-7A49-70D9-6E5E-C9E84D2F7B4E}"/>
              </a:ext>
            </a:extLst>
          </p:cNvPr>
          <p:cNvSpPr txBox="1">
            <a:spLocks noGrp="1"/>
          </p:cNvSpPr>
          <p:nvPr>
            <p:ph type="subTitle" idx="1"/>
          </p:nvPr>
        </p:nvSpPr>
        <p:spPr>
          <a:xfrm>
            <a:off x="838199" y="2317091"/>
            <a:ext cx="6039614" cy="4089400"/>
          </a:xfrm>
          <a:prstGeom prst="rect">
            <a:avLst/>
          </a:prstGeom>
        </p:spPr>
        <p:txBody>
          <a:bodyPr vert="horz" lIns="0" tIns="0" rIns="0" bIns="0" rtlCol="0" anchor="t">
            <a:normAutofit/>
          </a:bodyPr>
          <a:lstStyle>
            <a:lvl1pPr marL="0" indent="0" algn="l"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1pPr>
            <a:lvl2pPr marL="457200" indent="0" algn="ctr" defTabSz="914400" rtl="0" eaLnBrk="1" latinLnBrk="0" hangingPunct="1">
              <a:lnSpc>
                <a:spcPct val="100000"/>
              </a:lnSpc>
              <a:spcBef>
                <a:spcPts val="0"/>
              </a:spcBef>
              <a:buClr>
                <a:schemeClr val="tx1"/>
              </a:buClr>
              <a:buFont typeface="Arial" panose="020B0604020202020204" pitchFamily="34" charset="0"/>
              <a:buNone/>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914400" indent="0" algn="ctr" defTabSz="914400" rtl="0" eaLnBrk="1" latinLnBrk="0" hangingPunct="1">
              <a:lnSpc>
                <a:spcPct val="100000"/>
              </a:lnSpc>
              <a:spcBef>
                <a:spcPts val="0"/>
              </a:spcBef>
              <a:buClr>
                <a:schemeClr val="tx1"/>
              </a:buClr>
              <a:buFont typeface="Arial" panose="020B0604020202020204" pitchFamily="34" charset="0"/>
              <a:buNone/>
              <a:defRPr sz="18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3716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1828800" indent="0" algn="ctr" defTabSz="914400" rtl="0" eaLnBrk="1" latinLnBrk="0" hangingPunct="1">
              <a:lnSpc>
                <a:spcPct val="100000"/>
              </a:lnSpc>
              <a:spcBef>
                <a:spcPts val="0"/>
              </a:spcBef>
              <a:buClr>
                <a:schemeClr val="tx1"/>
              </a:buClr>
              <a:buFont typeface="Arial" panose="020B0604020202020204" pitchFamily="34" charset="0"/>
              <a:buNone/>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spcBef>
                <a:spcPts val="600"/>
              </a:spcBef>
              <a:buClr>
                <a:schemeClr val="tx2"/>
              </a:buClr>
              <a:buFont typeface="Arial" panose="020B0604020202020204" pitchFamily="34" charset="0"/>
              <a:buChar char="•"/>
            </a:pPr>
            <a:r>
              <a:rPr lang="en-US" sz="2800" dirty="0"/>
              <a:t>Plan fun experiences</a:t>
            </a:r>
          </a:p>
          <a:p>
            <a:pPr marL="285750" indent="-285750">
              <a:spcBef>
                <a:spcPts val="600"/>
              </a:spcBef>
              <a:buClr>
                <a:schemeClr val="tx2"/>
              </a:buClr>
              <a:buFont typeface="Arial" panose="020B0604020202020204" pitchFamily="34" charset="0"/>
              <a:buChar char="•"/>
            </a:pPr>
            <a:r>
              <a:rPr lang="en-US" sz="2800" dirty="0"/>
              <a:t>Offer physical challenges</a:t>
            </a:r>
          </a:p>
          <a:p>
            <a:pPr marL="285750" indent="-285750">
              <a:spcBef>
                <a:spcPts val="600"/>
              </a:spcBef>
              <a:buClr>
                <a:schemeClr val="tx2"/>
              </a:buClr>
              <a:buFont typeface="Arial" panose="020B0604020202020204" pitchFamily="34" charset="0"/>
              <a:buChar char="•"/>
            </a:pPr>
            <a:r>
              <a:rPr lang="en-US" sz="2800" dirty="0"/>
              <a:t>Set up safe play spaces with boundaries and rules</a:t>
            </a:r>
          </a:p>
          <a:p>
            <a:pPr marL="285750" indent="-285750">
              <a:spcBef>
                <a:spcPts val="600"/>
              </a:spcBef>
              <a:buClr>
                <a:schemeClr val="tx2"/>
              </a:buClr>
              <a:buFont typeface="Arial" panose="020B0604020202020204" pitchFamily="34" charset="0"/>
              <a:buChar char="•"/>
            </a:pPr>
            <a:r>
              <a:rPr lang="en-US" sz="2800" dirty="0"/>
              <a:t>Read children’s cues and provide support</a:t>
            </a:r>
          </a:p>
          <a:p>
            <a:pPr marL="285750" indent="-285750">
              <a:spcBef>
                <a:spcPts val="600"/>
              </a:spcBef>
              <a:buClr>
                <a:schemeClr val="tx2"/>
              </a:buClr>
              <a:buFont typeface="Arial" panose="020B0604020202020204" pitchFamily="34" charset="0"/>
              <a:buChar char="•"/>
            </a:pPr>
            <a:r>
              <a:rPr lang="en-US" sz="2800" dirty="0"/>
              <a:t>Model expression of emotions </a:t>
            </a:r>
          </a:p>
          <a:p>
            <a:pPr marL="285750" indent="-285750">
              <a:spcBef>
                <a:spcPts val="600"/>
              </a:spcBef>
              <a:buClr>
                <a:schemeClr val="tx2"/>
              </a:buClr>
              <a:buFont typeface="Arial" panose="020B0604020202020204" pitchFamily="34" charset="0"/>
              <a:buChar char="•"/>
            </a:pPr>
            <a:endParaRPr lang="en-US" sz="2800" dirty="0"/>
          </a:p>
        </p:txBody>
      </p:sp>
      <p:pic>
        <p:nvPicPr>
          <p:cNvPr id="11" name="Picture 10" descr="A young child with curly hair&#10;&#10;Description automatically generated">
            <a:extLst>
              <a:ext uri="{FF2B5EF4-FFF2-40B4-BE49-F238E27FC236}">
                <a16:creationId xmlns:a16="http://schemas.microsoft.com/office/drawing/2014/main" id="{32E0D7DE-A442-DB29-FA61-DAC7BD2214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0" y="-290286"/>
            <a:ext cx="4572000" cy="6858000"/>
          </a:xfrm>
          <a:prstGeom prst="rect">
            <a:avLst/>
          </a:prstGeom>
        </p:spPr>
      </p:pic>
    </p:spTree>
    <p:extLst>
      <p:ext uri="{BB962C8B-B14F-4D97-AF65-F5344CB8AC3E}">
        <p14:creationId xmlns:p14="http://schemas.microsoft.com/office/powerpoint/2010/main" val="3833266919"/>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Online Media 10" title="Silly to Calm: Quick kids yoga movement break complete with dancing and breathing.">
            <a:hlinkClick r:id="" action="ppaction://media"/>
            <a:extLst>
              <a:ext uri="{FF2B5EF4-FFF2-40B4-BE49-F238E27FC236}">
                <a16:creationId xmlns:a16="http://schemas.microsoft.com/office/drawing/2014/main" id="{7019FEAA-0DE4-B3BE-F217-AF9E4D7C8260}"/>
              </a:ext>
            </a:extLst>
          </p:cNvPr>
          <p:cNvPicPr>
            <a:picLocks noRot="1" noChangeAspect="1"/>
          </p:cNvPicPr>
          <p:nvPr>
            <a:videoFile r:link="rId1"/>
          </p:nvPr>
        </p:nvPicPr>
        <p:blipFill>
          <a:blip r:embed="rId4"/>
          <a:stretch>
            <a:fillRect/>
          </a:stretch>
        </p:blipFill>
        <p:spPr>
          <a:xfrm>
            <a:off x="26988" y="0"/>
            <a:ext cx="12138025" cy="6858000"/>
          </a:xfrm>
          <a:prstGeom prst="rect">
            <a:avLst/>
          </a:prstGeom>
        </p:spPr>
      </p:pic>
    </p:spTree>
    <p:extLst>
      <p:ext uri="{BB962C8B-B14F-4D97-AF65-F5344CB8AC3E}">
        <p14:creationId xmlns:p14="http://schemas.microsoft.com/office/powerpoint/2010/main" val="532371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B0A0E0-0D0D-3FFC-E935-204AC2034CB4}"/>
              </a:ext>
            </a:extLst>
          </p:cNvPr>
          <p:cNvSpPr>
            <a:spLocks noGrp="1"/>
          </p:cNvSpPr>
          <p:nvPr>
            <p:ph type="title"/>
          </p:nvPr>
        </p:nvSpPr>
        <p:spPr/>
        <p:txBody>
          <a:bodyPr/>
          <a:lstStyle/>
          <a:p>
            <a:r>
              <a:rPr lang="en-US" sz="4000" b="1" dirty="0"/>
              <a:t>Social-Emotional Skills in Early Childhood</a:t>
            </a:r>
          </a:p>
        </p:txBody>
      </p:sp>
      <p:graphicFrame>
        <p:nvGraphicFramePr>
          <p:cNvPr id="6" name="Content Placeholder 5">
            <a:extLst>
              <a:ext uri="{FF2B5EF4-FFF2-40B4-BE49-F238E27FC236}">
                <a16:creationId xmlns:a16="http://schemas.microsoft.com/office/drawing/2014/main" id="{4BBE4AB1-D7A7-27FF-7D4E-8A3C8D892F68}"/>
              </a:ext>
            </a:extLst>
          </p:cNvPr>
          <p:cNvGraphicFramePr>
            <a:graphicFrameLocks noGrp="1"/>
          </p:cNvGraphicFramePr>
          <p:nvPr>
            <p:ph idx="1"/>
            <p:extLst>
              <p:ext uri="{D42A27DB-BD31-4B8C-83A1-F6EECF244321}">
                <p14:modId xmlns:p14="http://schemas.microsoft.com/office/powerpoint/2010/main" val="237970834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A357A4CB-A83D-2370-7F99-6DA1D3FFFA4F}"/>
              </a:ext>
            </a:extLst>
          </p:cNvPr>
          <p:cNvSpPr txBox="1"/>
          <p:nvPr/>
        </p:nvSpPr>
        <p:spPr>
          <a:xfrm>
            <a:off x="838200" y="6235116"/>
            <a:ext cx="94923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National Center for Pyramid Model Innovations</a:t>
            </a:r>
          </a:p>
        </p:txBody>
      </p:sp>
      <p:pic>
        <p:nvPicPr>
          <p:cNvPr id="3" name="Graphic 2" descr="Two Men with solid fill">
            <a:extLst>
              <a:ext uri="{FF2B5EF4-FFF2-40B4-BE49-F238E27FC236}">
                <a16:creationId xmlns:a16="http://schemas.microsoft.com/office/drawing/2014/main" id="{3A80D5F1-B991-7D78-27BC-0498424D99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98474" y="3187938"/>
            <a:ext cx="640080" cy="640080"/>
          </a:xfrm>
          <a:prstGeom prst="rect">
            <a:avLst/>
          </a:prstGeom>
        </p:spPr>
      </p:pic>
      <p:pic>
        <p:nvPicPr>
          <p:cNvPr id="8" name="Graphic 7" descr="Thought bubble with solid fill">
            <a:extLst>
              <a:ext uri="{FF2B5EF4-FFF2-40B4-BE49-F238E27FC236}">
                <a16:creationId xmlns:a16="http://schemas.microsoft.com/office/drawing/2014/main" id="{D414F35D-DACB-32B7-65A4-D7EF1CD493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35908" y="4225683"/>
            <a:ext cx="640080" cy="640080"/>
          </a:xfrm>
          <a:prstGeom prst="rect">
            <a:avLst/>
          </a:prstGeom>
        </p:spPr>
      </p:pic>
      <p:pic>
        <p:nvPicPr>
          <p:cNvPr id="10" name="Graphic 9" descr="Right And Left Brain with solid fill">
            <a:extLst>
              <a:ext uri="{FF2B5EF4-FFF2-40B4-BE49-F238E27FC236}">
                <a16:creationId xmlns:a16="http://schemas.microsoft.com/office/drawing/2014/main" id="{99507456-6446-C0E5-C09A-F35C937E50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0194" y="2182728"/>
            <a:ext cx="640080" cy="640080"/>
          </a:xfrm>
          <a:prstGeom prst="rect">
            <a:avLst/>
          </a:prstGeom>
        </p:spPr>
      </p:pic>
      <p:pic>
        <p:nvPicPr>
          <p:cNvPr id="12" name="Graphic 11" descr="Mental Health with solid fill">
            <a:extLst>
              <a:ext uri="{FF2B5EF4-FFF2-40B4-BE49-F238E27FC236}">
                <a16:creationId xmlns:a16="http://schemas.microsoft.com/office/drawing/2014/main" id="{5A3C0C9B-999E-E89F-B7CE-E6F841867C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10194" y="5229906"/>
            <a:ext cx="640080" cy="640080"/>
          </a:xfrm>
          <a:prstGeom prst="rect">
            <a:avLst/>
          </a:prstGeom>
        </p:spPr>
      </p:pic>
    </p:spTree>
    <p:extLst>
      <p:ext uri="{BB962C8B-B14F-4D97-AF65-F5344CB8AC3E}">
        <p14:creationId xmlns:p14="http://schemas.microsoft.com/office/powerpoint/2010/main" val="35300448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D6C90-9C77-DED4-D3C4-CBFD04322B6D}"/>
              </a:ext>
            </a:extLst>
          </p:cNvPr>
          <p:cNvSpPr>
            <a:spLocks noGrp="1"/>
          </p:cNvSpPr>
          <p:nvPr>
            <p:ph type="ctrTitle"/>
          </p:nvPr>
        </p:nvSpPr>
        <p:spPr>
          <a:xfrm>
            <a:off x="838199" y="865997"/>
            <a:ext cx="5057634" cy="668859"/>
          </a:xfrm>
        </p:spPr>
        <p:txBody>
          <a:bodyPr vert="horz" lIns="91440" tIns="45720" rIns="91440" bIns="45720" rtlCol="0" anchor="ctr">
            <a:noAutofit/>
          </a:bodyPr>
          <a:lstStyle/>
          <a:p>
            <a:r>
              <a:rPr lang="en-US" b="1" dirty="0"/>
              <a:t>Friendship skills in early childhood</a:t>
            </a:r>
          </a:p>
        </p:txBody>
      </p:sp>
      <p:sp>
        <p:nvSpPr>
          <p:cNvPr id="3" name="Content Placeholder 2">
            <a:extLst>
              <a:ext uri="{FF2B5EF4-FFF2-40B4-BE49-F238E27FC236}">
                <a16:creationId xmlns:a16="http://schemas.microsoft.com/office/drawing/2014/main" id="{A1036828-31A8-A6A0-21FD-D2DE31839D28}"/>
              </a:ext>
            </a:extLst>
          </p:cNvPr>
          <p:cNvSpPr>
            <a:spLocks noGrp="1"/>
          </p:cNvSpPr>
          <p:nvPr>
            <p:ph type="subTitle" idx="1"/>
          </p:nvPr>
        </p:nvSpPr>
        <p:spPr>
          <a:xfrm>
            <a:off x="838199" y="2333321"/>
            <a:ext cx="5308385" cy="4090051"/>
          </a:xfrm>
        </p:spPr>
        <p:txBody>
          <a:bodyPr vert="horz" lIns="91440" tIns="45720" rIns="91440" bIns="45720" rtlCol="0">
            <a:normAutofit/>
          </a:bodyPr>
          <a:lstStyle/>
          <a:p>
            <a:pPr marL="457200" indent="-457200">
              <a:spcBef>
                <a:spcPts val="600"/>
              </a:spcBef>
              <a:buClr>
                <a:schemeClr val="tx2"/>
              </a:buClr>
              <a:buFont typeface="Arial" panose="020B0604020202020204" pitchFamily="34" charset="0"/>
              <a:buChar char="•"/>
            </a:pPr>
            <a:r>
              <a:rPr lang="en-US" sz="2800" dirty="0"/>
              <a:t>Organizing play</a:t>
            </a:r>
          </a:p>
          <a:p>
            <a:pPr marL="457200" indent="-457200">
              <a:spcBef>
                <a:spcPts val="600"/>
              </a:spcBef>
              <a:buClr>
                <a:schemeClr val="tx2"/>
              </a:buClr>
              <a:buFont typeface="Arial" panose="020B0604020202020204" pitchFamily="34" charset="0"/>
              <a:buChar char="•"/>
            </a:pPr>
            <a:r>
              <a:rPr lang="en-US" sz="2800" dirty="0"/>
              <a:t>Sharing and taking turns</a:t>
            </a:r>
          </a:p>
          <a:p>
            <a:pPr marL="457200" indent="-457200">
              <a:spcBef>
                <a:spcPts val="600"/>
              </a:spcBef>
              <a:buClr>
                <a:schemeClr val="tx2"/>
              </a:buClr>
              <a:buFont typeface="Arial" panose="020B0604020202020204" pitchFamily="34" charset="0"/>
              <a:buChar char="•"/>
            </a:pPr>
            <a:r>
              <a:rPr lang="en-US" sz="2800" dirty="0"/>
              <a:t>Cooperating</a:t>
            </a:r>
          </a:p>
          <a:p>
            <a:pPr marL="457200" indent="-457200">
              <a:spcBef>
                <a:spcPts val="600"/>
              </a:spcBef>
              <a:buClr>
                <a:schemeClr val="tx2"/>
              </a:buClr>
              <a:buFont typeface="Arial" panose="020B0604020202020204" pitchFamily="34" charset="0"/>
              <a:buChar char="•"/>
            </a:pPr>
            <a:r>
              <a:rPr lang="en-US" sz="2800" dirty="0"/>
              <a:t>Negotiating</a:t>
            </a:r>
          </a:p>
          <a:p>
            <a:pPr marL="457200" indent="-457200">
              <a:spcBef>
                <a:spcPts val="600"/>
              </a:spcBef>
              <a:buClr>
                <a:schemeClr val="tx2"/>
              </a:buClr>
              <a:buFont typeface="Arial" panose="020B0604020202020204" pitchFamily="34" charset="0"/>
              <a:buChar char="•"/>
            </a:pPr>
            <a:r>
              <a:rPr lang="en-US" sz="2800" dirty="0"/>
              <a:t>Helping others</a:t>
            </a:r>
          </a:p>
          <a:p>
            <a:pPr marL="457200" indent="-457200">
              <a:buClr>
                <a:schemeClr val="tx2"/>
              </a:buClr>
              <a:buFont typeface="Arial" panose="020B0604020202020204" pitchFamily="34" charset="0"/>
              <a:buChar char="•"/>
            </a:pPr>
            <a:endParaRPr lang="en-US" sz="2800" dirty="0"/>
          </a:p>
        </p:txBody>
      </p:sp>
      <p:pic>
        <p:nvPicPr>
          <p:cNvPr id="5" name="Picture 4" descr="Children playing with toy trucks in soil">
            <a:extLst>
              <a:ext uri="{FF2B5EF4-FFF2-40B4-BE49-F238E27FC236}">
                <a16:creationId xmlns:a16="http://schemas.microsoft.com/office/drawing/2014/main" id="{DC2950B5-9283-9B39-8AEB-7E536C4E86C4}"/>
              </a:ext>
            </a:extLst>
          </p:cNvPr>
          <p:cNvPicPr>
            <a:picLocks noChangeAspect="1"/>
          </p:cNvPicPr>
          <p:nvPr/>
        </p:nvPicPr>
        <p:blipFill rotWithShape="1">
          <a:blip r:embed="rId3">
            <a:extLst>
              <a:ext uri="{28A0092B-C50C-407E-A947-70E740481C1C}">
                <a14:useLocalDpi xmlns:a14="http://schemas.microsoft.com/office/drawing/2010/main" val="0"/>
              </a:ext>
            </a:extLst>
          </a:blip>
          <a:srcRect l="5076" r="25286"/>
          <a:stretch/>
        </p:blipFill>
        <p:spPr>
          <a:xfrm>
            <a:off x="6146584" y="865997"/>
            <a:ext cx="6045416" cy="5772993"/>
          </a:xfrm>
          <a:prstGeom prst="rect">
            <a:avLst/>
          </a:prstGeom>
          <a:effectLst/>
        </p:spPr>
      </p:pic>
    </p:spTree>
    <p:extLst>
      <p:ext uri="{BB962C8B-B14F-4D97-AF65-F5344CB8AC3E}">
        <p14:creationId xmlns:p14="http://schemas.microsoft.com/office/powerpoint/2010/main" val="1228869099"/>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CFEC0-511E-1CF7-AEDB-9A06E5392A26}"/>
              </a:ext>
            </a:extLst>
          </p:cNvPr>
          <p:cNvSpPr>
            <a:spLocks noGrp="1"/>
          </p:cNvSpPr>
          <p:nvPr>
            <p:ph type="ctrTitle"/>
          </p:nvPr>
        </p:nvSpPr>
        <p:spPr>
          <a:xfrm>
            <a:off x="838198" y="865997"/>
            <a:ext cx="10439401" cy="668859"/>
          </a:xfrm>
        </p:spPr>
        <p:txBody>
          <a:bodyPr/>
          <a:lstStyle/>
          <a:p>
            <a:r>
              <a:rPr lang="en-US" dirty="0"/>
              <a:t>Promoting friendship skills in structured activities</a:t>
            </a:r>
          </a:p>
        </p:txBody>
      </p:sp>
      <p:pic>
        <p:nvPicPr>
          <p:cNvPr id="1026" name="Picture 2" descr="clever twist on musical chairs ...">
            <a:extLst>
              <a:ext uri="{FF2B5EF4-FFF2-40B4-BE49-F238E27FC236}">
                <a16:creationId xmlns:a16="http://schemas.microsoft.com/office/drawing/2014/main" id="{76B8E69F-2D88-62D5-BB54-FF87D9223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9910" y="2233638"/>
            <a:ext cx="6230477" cy="3500736"/>
          </a:xfrm>
          <a:prstGeom prst="rect">
            <a:avLst/>
          </a:prstGeom>
          <a:noFill/>
          <a:extLst>
            <a:ext uri="{909E8E84-426E-40DD-AFC4-6F175D3DCCD1}">
              <a14:hiddenFill xmlns:a14="http://schemas.microsoft.com/office/drawing/2010/main">
                <a:solidFill>
                  <a:srgbClr val="FFFFFF"/>
                </a:solidFill>
              </a14:hiddenFill>
            </a:ext>
          </a:extLst>
        </p:spPr>
      </p:pic>
      <p:sp>
        <p:nvSpPr>
          <p:cNvPr id="11" name="Content Placeholder 2">
            <a:extLst>
              <a:ext uri="{FF2B5EF4-FFF2-40B4-BE49-F238E27FC236}">
                <a16:creationId xmlns:a16="http://schemas.microsoft.com/office/drawing/2014/main" id="{586D8DFF-70CE-74F8-5218-315B98FCCFD3}"/>
              </a:ext>
            </a:extLst>
          </p:cNvPr>
          <p:cNvSpPr>
            <a:spLocks noGrp="1"/>
          </p:cNvSpPr>
          <p:nvPr>
            <p:ph type="subTitle" idx="1"/>
          </p:nvPr>
        </p:nvSpPr>
        <p:spPr>
          <a:xfrm>
            <a:off x="838198" y="2708330"/>
            <a:ext cx="5308385" cy="4090051"/>
          </a:xfrm>
        </p:spPr>
        <p:txBody>
          <a:bodyPr vert="horz" lIns="91440" tIns="45720" rIns="91440" bIns="45720" rtlCol="0">
            <a:normAutofit/>
          </a:bodyPr>
          <a:lstStyle/>
          <a:p>
            <a:pPr marL="457200" indent="-457200">
              <a:spcBef>
                <a:spcPts val="600"/>
              </a:spcBef>
              <a:buClr>
                <a:schemeClr val="tx2"/>
              </a:buClr>
              <a:buFont typeface="Arial" panose="020B0604020202020204" pitchFamily="34" charset="0"/>
              <a:buChar char="•"/>
            </a:pPr>
            <a:r>
              <a:rPr lang="en-US" sz="2800" dirty="0"/>
              <a:t>Sharing space</a:t>
            </a:r>
          </a:p>
          <a:p>
            <a:pPr marL="457200" indent="-457200">
              <a:spcBef>
                <a:spcPts val="600"/>
              </a:spcBef>
              <a:buClr>
                <a:schemeClr val="tx2"/>
              </a:buClr>
              <a:buFont typeface="Arial" panose="020B0604020202020204" pitchFamily="34" charset="0"/>
              <a:buChar char="•"/>
            </a:pPr>
            <a:r>
              <a:rPr lang="en-US" sz="2800" dirty="0"/>
              <a:t>Interacting in close spaces</a:t>
            </a:r>
          </a:p>
          <a:p>
            <a:pPr marL="457200" indent="-457200">
              <a:spcBef>
                <a:spcPts val="600"/>
              </a:spcBef>
              <a:buClr>
                <a:schemeClr val="tx2"/>
              </a:buClr>
              <a:buFont typeface="Arial" panose="020B0604020202020204" pitchFamily="34" charset="0"/>
              <a:buChar char="•"/>
            </a:pPr>
            <a:r>
              <a:rPr lang="en-US" sz="2800" dirty="0"/>
              <a:t>Cooperating</a:t>
            </a:r>
          </a:p>
          <a:p>
            <a:pPr marL="457200" indent="-457200">
              <a:spcBef>
                <a:spcPts val="600"/>
              </a:spcBef>
              <a:buClr>
                <a:schemeClr val="tx2"/>
              </a:buClr>
              <a:buFont typeface="Arial" panose="020B0604020202020204" pitchFamily="34" charset="0"/>
              <a:buChar char="•"/>
            </a:pPr>
            <a:r>
              <a:rPr lang="en-US" sz="2800" dirty="0"/>
              <a:t>Helping others in noncompetitive play</a:t>
            </a:r>
          </a:p>
          <a:p>
            <a:pPr marL="457200" indent="-457200">
              <a:buClr>
                <a:schemeClr val="tx2"/>
              </a:buClr>
              <a:buFont typeface="Arial" panose="020B0604020202020204" pitchFamily="34" charset="0"/>
              <a:buChar char="•"/>
            </a:pPr>
            <a:endParaRPr lang="en-US" sz="2800" dirty="0"/>
          </a:p>
        </p:txBody>
      </p:sp>
    </p:spTree>
    <p:extLst>
      <p:ext uri="{BB962C8B-B14F-4D97-AF65-F5344CB8AC3E}">
        <p14:creationId xmlns:p14="http://schemas.microsoft.com/office/powerpoint/2010/main" val="2140852893"/>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olorful beach balls">
            <a:extLst>
              <a:ext uri="{FF2B5EF4-FFF2-40B4-BE49-F238E27FC236}">
                <a16:creationId xmlns:a16="http://schemas.microsoft.com/office/drawing/2014/main" id="{C5F12F28-34DC-F037-8854-5E10BCC46F63}"/>
              </a:ext>
            </a:extLst>
          </p:cNvPr>
          <p:cNvPicPr>
            <a:picLocks noChangeAspect="1"/>
          </p:cNvPicPr>
          <p:nvPr/>
        </p:nvPicPr>
        <p:blipFill rotWithShape="1">
          <a:blip r:embed="rId3">
            <a:extLst>
              <a:ext uri="{28A0092B-C50C-407E-A947-70E740481C1C}">
                <a14:useLocalDpi xmlns:a14="http://schemas.microsoft.com/office/drawing/2010/main" val="0"/>
              </a:ext>
            </a:extLst>
          </a:blip>
          <a:srcRect l="1325" r="4557" b="-1"/>
          <a:stretch/>
        </p:blipFill>
        <p:spPr>
          <a:xfrm rot="16200000">
            <a:off x="6573161" y="955867"/>
            <a:ext cx="6574706" cy="4662972"/>
          </a:xfrm>
          <a:prstGeom prst="rect">
            <a:avLst/>
          </a:prstGeom>
        </p:spPr>
      </p:pic>
      <p:sp>
        <p:nvSpPr>
          <p:cNvPr id="6" name="Title 5">
            <a:extLst>
              <a:ext uri="{FF2B5EF4-FFF2-40B4-BE49-F238E27FC236}">
                <a16:creationId xmlns:a16="http://schemas.microsoft.com/office/drawing/2014/main" id="{2E93347F-6F7F-48E6-EFF7-B84A56B37AEE}"/>
              </a:ext>
            </a:extLst>
          </p:cNvPr>
          <p:cNvSpPr>
            <a:spLocks noGrp="1"/>
          </p:cNvSpPr>
          <p:nvPr>
            <p:ph type="ctrTitle"/>
          </p:nvPr>
        </p:nvSpPr>
        <p:spPr>
          <a:xfrm>
            <a:off x="838199" y="865997"/>
            <a:ext cx="6690828" cy="668859"/>
          </a:xfrm>
        </p:spPr>
        <p:txBody>
          <a:bodyPr vert="horz" lIns="91440" tIns="45720" rIns="91440" bIns="45720" rtlCol="0" anchor="ctr">
            <a:noAutofit/>
          </a:bodyPr>
          <a:lstStyle/>
          <a:p>
            <a:r>
              <a:rPr lang="en-US" b="1" dirty="0"/>
              <a:t>Active Play Equipment to build Friendship Skills </a:t>
            </a:r>
          </a:p>
        </p:txBody>
      </p:sp>
      <p:sp>
        <p:nvSpPr>
          <p:cNvPr id="5" name="Content Placeholder 3">
            <a:extLst>
              <a:ext uri="{FF2B5EF4-FFF2-40B4-BE49-F238E27FC236}">
                <a16:creationId xmlns:a16="http://schemas.microsoft.com/office/drawing/2014/main" id="{9CFA4E8B-75BE-BC24-5449-392F5E024736}"/>
              </a:ext>
            </a:extLst>
          </p:cNvPr>
          <p:cNvSpPr txBox="1">
            <a:spLocks/>
          </p:cNvSpPr>
          <p:nvPr/>
        </p:nvSpPr>
        <p:spPr>
          <a:xfrm>
            <a:off x="838199" y="2148923"/>
            <a:ext cx="6463353"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Balls, baskets &amp; other targets</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Wagons or sleds</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Rocking toys</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Loose parts for building &amp; creating</a:t>
            </a:r>
          </a:p>
          <a:p>
            <a:pPr marL="228600" marR="0" lvl="0" indent="-2286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dirty="0">
                <a:solidFill>
                  <a:srgbClr val="004169"/>
                </a:solidFill>
                <a:latin typeface="Verdana" panose="020B0604030504040204" pitchFamily="34" charset="0"/>
                <a:ea typeface="Verdana" panose="020B0604030504040204" pitchFamily="34" charset="0"/>
                <a:cs typeface="Arial"/>
              </a:rPr>
              <a:t>Hula hoops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endParaRPr>
          </a:p>
        </p:txBody>
      </p:sp>
    </p:spTree>
    <p:extLst>
      <p:ext uri="{BB962C8B-B14F-4D97-AF65-F5344CB8AC3E}">
        <p14:creationId xmlns:p14="http://schemas.microsoft.com/office/powerpoint/2010/main" val="30999191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CFEC0-511E-1CF7-AEDB-9A06E5392A26}"/>
              </a:ext>
            </a:extLst>
          </p:cNvPr>
          <p:cNvSpPr>
            <a:spLocks noGrp="1"/>
          </p:cNvSpPr>
          <p:nvPr>
            <p:ph type="ctrTitle"/>
          </p:nvPr>
        </p:nvSpPr>
        <p:spPr>
          <a:xfrm>
            <a:off x="838198" y="865997"/>
            <a:ext cx="10439401" cy="668859"/>
          </a:xfrm>
        </p:spPr>
        <p:txBody>
          <a:bodyPr/>
          <a:lstStyle/>
          <a:p>
            <a:r>
              <a:rPr lang="en-US" dirty="0"/>
              <a:t>Caregiver Strategies to Support Friendship Skills</a:t>
            </a:r>
          </a:p>
        </p:txBody>
      </p:sp>
      <p:sp>
        <p:nvSpPr>
          <p:cNvPr id="3" name="Subtitle 2">
            <a:extLst>
              <a:ext uri="{FF2B5EF4-FFF2-40B4-BE49-F238E27FC236}">
                <a16:creationId xmlns:a16="http://schemas.microsoft.com/office/drawing/2014/main" id="{675FBF03-85C8-5B58-DC80-46C0CCBC67E7}"/>
              </a:ext>
            </a:extLst>
          </p:cNvPr>
          <p:cNvSpPr>
            <a:spLocks noGrp="1"/>
          </p:cNvSpPr>
          <p:nvPr>
            <p:ph type="subTitle" idx="1"/>
          </p:nvPr>
        </p:nvSpPr>
        <p:spPr>
          <a:xfrm>
            <a:off x="838198" y="2434380"/>
            <a:ext cx="5950529" cy="4090051"/>
          </a:xfrm>
        </p:spPr>
        <p:txBody>
          <a:bodyPr/>
          <a:lstStyle/>
          <a:p>
            <a:pPr marL="342900" indent="-342900">
              <a:spcBef>
                <a:spcPts val="600"/>
              </a:spcBef>
              <a:buClr>
                <a:schemeClr val="tx2"/>
              </a:buClr>
              <a:buFont typeface="Arial" panose="020B0604020202020204" pitchFamily="34" charset="0"/>
              <a:buChar char="•"/>
            </a:pPr>
            <a:r>
              <a:rPr lang="en-US" sz="2800" dirty="0"/>
              <a:t>Pair children </a:t>
            </a:r>
          </a:p>
          <a:p>
            <a:pPr marL="342900" indent="-342900">
              <a:spcBef>
                <a:spcPts val="600"/>
              </a:spcBef>
              <a:buClr>
                <a:schemeClr val="tx2"/>
              </a:buClr>
              <a:buFont typeface="Arial" panose="020B0604020202020204" pitchFamily="34" charset="0"/>
              <a:buChar char="•"/>
            </a:pPr>
            <a:r>
              <a:rPr lang="en-US" sz="2800" dirty="0"/>
              <a:t>Lead structured noncompetitive games and activities</a:t>
            </a:r>
          </a:p>
          <a:p>
            <a:pPr marL="342900" indent="-342900">
              <a:spcBef>
                <a:spcPts val="600"/>
              </a:spcBef>
              <a:buClr>
                <a:schemeClr val="tx2"/>
              </a:buClr>
              <a:buFont typeface="Arial" panose="020B0604020202020204" pitchFamily="34" charset="0"/>
              <a:buChar char="•"/>
            </a:pPr>
            <a:r>
              <a:rPr lang="en-US" sz="2800" dirty="0"/>
              <a:t>Provide equipment that supports collaborative play</a:t>
            </a:r>
          </a:p>
          <a:p>
            <a:pPr marL="342900" indent="-342900">
              <a:spcBef>
                <a:spcPts val="600"/>
              </a:spcBef>
              <a:buClr>
                <a:schemeClr val="tx2"/>
              </a:buClr>
              <a:buFont typeface="Arial" panose="020B0604020202020204" pitchFamily="34" charset="0"/>
              <a:buChar char="•"/>
            </a:pPr>
            <a:r>
              <a:rPr lang="en-US" sz="2800" dirty="0"/>
              <a:t>Praise the positive</a:t>
            </a:r>
          </a:p>
          <a:p>
            <a:pPr marL="342900" indent="-342900">
              <a:spcBef>
                <a:spcPts val="600"/>
              </a:spcBef>
              <a:buClr>
                <a:schemeClr val="tx2"/>
              </a:buClr>
              <a:buFont typeface="Arial" panose="020B0604020202020204" pitchFamily="34" charset="0"/>
              <a:buChar char="•"/>
            </a:pPr>
            <a:r>
              <a:rPr lang="en-US" sz="2800" dirty="0"/>
              <a:t>Schedule free play </a:t>
            </a:r>
          </a:p>
        </p:txBody>
      </p:sp>
      <p:pic>
        <p:nvPicPr>
          <p:cNvPr id="6" name="Picture 5" descr="A group of kids dancing&#10;&#10;Description automatically generated">
            <a:extLst>
              <a:ext uri="{FF2B5EF4-FFF2-40B4-BE49-F238E27FC236}">
                <a16:creationId xmlns:a16="http://schemas.microsoft.com/office/drawing/2014/main" id="{417DFC3C-17B7-70A1-1E56-08280CB8C52F}"/>
              </a:ext>
            </a:extLst>
          </p:cNvPr>
          <p:cNvPicPr>
            <a:picLocks noChangeAspect="1"/>
          </p:cNvPicPr>
          <p:nvPr/>
        </p:nvPicPr>
        <p:blipFill rotWithShape="1">
          <a:blip r:embed="rId3">
            <a:extLst>
              <a:ext uri="{28A0092B-C50C-407E-A947-70E740481C1C}">
                <a14:useLocalDpi xmlns:a14="http://schemas.microsoft.com/office/drawing/2010/main" val="0"/>
              </a:ext>
            </a:extLst>
          </a:blip>
          <a:srcRect l="5732" r="2567"/>
          <a:stretch/>
        </p:blipFill>
        <p:spPr>
          <a:xfrm>
            <a:off x="6788727" y="1835044"/>
            <a:ext cx="5320146" cy="3872941"/>
          </a:xfrm>
          <a:prstGeom prst="rect">
            <a:avLst/>
          </a:prstGeom>
        </p:spPr>
      </p:pic>
    </p:spTree>
    <p:extLst>
      <p:ext uri="{BB962C8B-B14F-4D97-AF65-F5344CB8AC3E}">
        <p14:creationId xmlns:p14="http://schemas.microsoft.com/office/powerpoint/2010/main" val="2473002880"/>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B0A0E0-0D0D-3FFC-E935-204AC2034CB4}"/>
              </a:ext>
            </a:extLst>
          </p:cNvPr>
          <p:cNvSpPr>
            <a:spLocks noGrp="1"/>
          </p:cNvSpPr>
          <p:nvPr>
            <p:ph type="title"/>
          </p:nvPr>
        </p:nvSpPr>
        <p:spPr/>
        <p:txBody>
          <a:bodyPr/>
          <a:lstStyle/>
          <a:p>
            <a:r>
              <a:rPr lang="en-US" sz="4000" b="1" dirty="0"/>
              <a:t>Social-Emotional Skills in Early Childhood</a:t>
            </a:r>
          </a:p>
        </p:txBody>
      </p:sp>
      <p:graphicFrame>
        <p:nvGraphicFramePr>
          <p:cNvPr id="6" name="Content Placeholder 5">
            <a:extLst>
              <a:ext uri="{FF2B5EF4-FFF2-40B4-BE49-F238E27FC236}">
                <a16:creationId xmlns:a16="http://schemas.microsoft.com/office/drawing/2014/main" id="{4BBE4AB1-D7A7-27FF-7D4E-8A3C8D892F68}"/>
              </a:ext>
            </a:extLst>
          </p:cNvPr>
          <p:cNvGraphicFramePr>
            <a:graphicFrameLocks noGrp="1"/>
          </p:cNvGraphicFramePr>
          <p:nvPr>
            <p:ph idx="1"/>
            <p:extLst>
              <p:ext uri="{D42A27DB-BD31-4B8C-83A1-F6EECF244321}">
                <p14:modId xmlns:p14="http://schemas.microsoft.com/office/powerpoint/2010/main" val="299501180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A357A4CB-A83D-2370-7F99-6DA1D3FFFA4F}"/>
              </a:ext>
            </a:extLst>
          </p:cNvPr>
          <p:cNvSpPr txBox="1"/>
          <p:nvPr/>
        </p:nvSpPr>
        <p:spPr>
          <a:xfrm>
            <a:off x="838200" y="6235116"/>
            <a:ext cx="94923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National Center for Pyramid Model Innovations</a:t>
            </a:r>
          </a:p>
        </p:txBody>
      </p:sp>
      <p:pic>
        <p:nvPicPr>
          <p:cNvPr id="3" name="Graphic 2" descr="Two Men with solid fill">
            <a:extLst>
              <a:ext uri="{FF2B5EF4-FFF2-40B4-BE49-F238E27FC236}">
                <a16:creationId xmlns:a16="http://schemas.microsoft.com/office/drawing/2014/main" id="{3A80D5F1-B991-7D78-27BC-0498424D99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98474" y="3187938"/>
            <a:ext cx="640080" cy="640080"/>
          </a:xfrm>
          <a:prstGeom prst="rect">
            <a:avLst/>
          </a:prstGeom>
        </p:spPr>
      </p:pic>
      <p:pic>
        <p:nvPicPr>
          <p:cNvPr id="8" name="Graphic 7" descr="Thought bubble with solid fill">
            <a:extLst>
              <a:ext uri="{FF2B5EF4-FFF2-40B4-BE49-F238E27FC236}">
                <a16:creationId xmlns:a16="http://schemas.microsoft.com/office/drawing/2014/main" id="{D414F35D-DACB-32B7-65A4-D7EF1CD493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35908" y="4225683"/>
            <a:ext cx="640080" cy="640080"/>
          </a:xfrm>
          <a:prstGeom prst="rect">
            <a:avLst/>
          </a:prstGeom>
        </p:spPr>
      </p:pic>
      <p:pic>
        <p:nvPicPr>
          <p:cNvPr id="10" name="Graphic 9" descr="Right And Left Brain with solid fill">
            <a:extLst>
              <a:ext uri="{FF2B5EF4-FFF2-40B4-BE49-F238E27FC236}">
                <a16:creationId xmlns:a16="http://schemas.microsoft.com/office/drawing/2014/main" id="{99507456-6446-C0E5-C09A-F35C937E50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0194" y="2182728"/>
            <a:ext cx="640080" cy="640080"/>
          </a:xfrm>
          <a:prstGeom prst="rect">
            <a:avLst/>
          </a:prstGeom>
        </p:spPr>
      </p:pic>
      <p:pic>
        <p:nvPicPr>
          <p:cNvPr id="12" name="Graphic 11" descr="Mental Health with solid fill">
            <a:extLst>
              <a:ext uri="{FF2B5EF4-FFF2-40B4-BE49-F238E27FC236}">
                <a16:creationId xmlns:a16="http://schemas.microsoft.com/office/drawing/2014/main" id="{5A3C0C9B-999E-E89F-B7CE-E6F841867C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10194" y="5229906"/>
            <a:ext cx="640080" cy="640080"/>
          </a:xfrm>
          <a:prstGeom prst="rect">
            <a:avLst/>
          </a:prstGeom>
        </p:spPr>
      </p:pic>
    </p:spTree>
    <p:extLst>
      <p:ext uri="{BB962C8B-B14F-4D97-AF65-F5344CB8AC3E}">
        <p14:creationId xmlns:p14="http://schemas.microsoft.com/office/powerpoint/2010/main" val="33542772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B9911-39F6-7EBA-C608-04C3F79BCD84}"/>
              </a:ext>
            </a:extLst>
          </p:cNvPr>
          <p:cNvSpPr>
            <a:spLocks noGrp="1"/>
          </p:cNvSpPr>
          <p:nvPr>
            <p:ph type="ctrTitle"/>
          </p:nvPr>
        </p:nvSpPr>
        <p:spPr>
          <a:xfrm>
            <a:off x="6523631" y="566928"/>
            <a:ext cx="4830168" cy="668859"/>
          </a:xfrm>
        </p:spPr>
        <p:txBody>
          <a:bodyPr>
            <a:noAutofit/>
          </a:bodyPr>
          <a:lstStyle/>
          <a:p>
            <a:r>
              <a:rPr lang="en-US" b="1" dirty="0"/>
              <a:t>Problem Solving Skills</a:t>
            </a:r>
          </a:p>
        </p:txBody>
      </p:sp>
      <p:sp>
        <p:nvSpPr>
          <p:cNvPr id="3" name="Content Placeholder 2">
            <a:extLst>
              <a:ext uri="{FF2B5EF4-FFF2-40B4-BE49-F238E27FC236}">
                <a16:creationId xmlns:a16="http://schemas.microsoft.com/office/drawing/2014/main" id="{320DCC52-6788-D347-5BF1-6036F78E73E6}"/>
              </a:ext>
            </a:extLst>
          </p:cNvPr>
          <p:cNvSpPr>
            <a:spLocks noGrp="1"/>
          </p:cNvSpPr>
          <p:nvPr>
            <p:ph type="subTitle" idx="1"/>
          </p:nvPr>
        </p:nvSpPr>
        <p:spPr>
          <a:xfrm>
            <a:off x="6523631" y="2201021"/>
            <a:ext cx="5186150" cy="4090051"/>
          </a:xfrm>
        </p:spPr>
        <p:txBody>
          <a:bodyPr>
            <a:normAutofit/>
          </a:bodyPr>
          <a:lstStyle/>
          <a:p>
            <a:pPr marL="457200" indent="-457200">
              <a:spcBef>
                <a:spcPts val="600"/>
              </a:spcBef>
              <a:buClr>
                <a:schemeClr val="tx2"/>
              </a:buClr>
              <a:buFont typeface="Arial" panose="020B0604020202020204" pitchFamily="34" charset="0"/>
              <a:buChar char="•"/>
            </a:pPr>
            <a:r>
              <a:rPr lang="en-US" sz="2800" dirty="0"/>
              <a:t>Identify the problem</a:t>
            </a:r>
          </a:p>
          <a:p>
            <a:pPr marL="457200" indent="-457200">
              <a:spcBef>
                <a:spcPts val="600"/>
              </a:spcBef>
              <a:buClr>
                <a:schemeClr val="tx2"/>
              </a:buClr>
              <a:buFont typeface="Arial" panose="020B0604020202020204" pitchFamily="34" charset="0"/>
              <a:buChar char="•"/>
            </a:pPr>
            <a:r>
              <a:rPr lang="en-US" sz="2800" dirty="0"/>
              <a:t>Think of solutions</a:t>
            </a:r>
          </a:p>
          <a:p>
            <a:pPr marL="457200" indent="-457200">
              <a:spcBef>
                <a:spcPts val="600"/>
              </a:spcBef>
              <a:buClr>
                <a:schemeClr val="tx2"/>
              </a:buClr>
              <a:buFont typeface="Arial" panose="020B0604020202020204" pitchFamily="34" charset="0"/>
              <a:buChar char="•"/>
            </a:pPr>
            <a:r>
              <a:rPr lang="en-US" sz="2800" dirty="0"/>
              <a:t>Evaluate solutions for safety, fairness, and the feelings of others</a:t>
            </a:r>
          </a:p>
          <a:p>
            <a:pPr marL="457200" indent="-457200">
              <a:spcBef>
                <a:spcPts val="600"/>
              </a:spcBef>
              <a:buClr>
                <a:schemeClr val="tx2"/>
              </a:buClr>
              <a:buFont typeface="Arial" panose="020B0604020202020204" pitchFamily="34" charset="0"/>
              <a:buChar char="•"/>
            </a:pPr>
            <a:r>
              <a:rPr lang="en-US" sz="2800" dirty="0"/>
              <a:t>Ask for help</a:t>
            </a:r>
          </a:p>
          <a:p>
            <a:pPr marL="0" indent="0">
              <a:buNone/>
            </a:pPr>
            <a:endParaRPr lang="en-US" sz="2800" dirty="0"/>
          </a:p>
        </p:txBody>
      </p:sp>
      <p:pic>
        <p:nvPicPr>
          <p:cNvPr id="6" name="Picture 6" descr="Female teacher assisting girl to ride tricycle on playground">
            <a:extLst>
              <a:ext uri="{FF2B5EF4-FFF2-40B4-BE49-F238E27FC236}">
                <a16:creationId xmlns:a16="http://schemas.microsoft.com/office/drawing/2014/main" id="{5648BD27-EA19-7F66-B008-9528EF54E8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4" r="244" b="9989"/>
          <a:stretch/>
        </p:blipFill>
        <p:spPr bwMode="auto">
          <a:xfrm>
            <a:off x="-143185" y="0"/>
            <a:ext cx="6239186" cy="65956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742482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9AAA1-387B-3475-FD25-1D53B1EE16DE}"/>
              </a:ext>
            </a:extLst>
          </p:cNvPr>
          <p:cNvSpPr>
            <a:spLocks noGrp="1"/>
          </p:cNvSpPr>
          <p:nvPr>
            <p:ph type="ctrTitle"/>
          </p:nvPr>
        </p:nvSpPr>
        <p:spPr>
          <a:xfrm>
            <a:off x="6395801" y="451509"/>
            <a:ext cx="5581340" cy="668859"/>
          </a:xfrm>
        </p:spPr>
        <p:txBody>
          <a:bodyPr/>
          <a:lstStyle/>
          <a:p>
            <a:r>
              <a:rPr lang="en-US" dirty="0"/>
              <a:t>Promoting Problem Solving Skills with  Parachute Play</a:t>
            </a:r>
            <a:br>
              <a:rPr lang="en-US" dirty="0"/>
            </a:br>
            <a:endParaRPr lang="en-US" dirty="0"/>
          </a:p>
        </p:txBody>
      </p:sp>
      <p:pic>
        <p:nvPicPr>
          <p:cNvPr id="5" name="Picture 2">
            <a:extLst>
              <a:ext uri="{FF2B5EF4-FFF2-40B4-BE49-F238E27FC236}">
                <a16:creationId xmlns:a16="http://schemas.microsoft.com/office/drawing/2014/main" id="{F6C894AE-3C40-D892-0313-13214340F1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362" r="20362" b="26281"/>
          <a:stretch/>
        </p:blipFill>
        <p:spPr bwMode="auto">
          <a:xfrm>
            <a:off x="1" y="1120368"/>
            <a:ext cx="6095999" cy="5055626"/>
          </a:xfrm>
          <a:prstGeom prst="rect">
            <a:avLst/>
          </a:prstGeom>
          <a:noFill/>
          <a:extLst>
            <a:ext uri="{909E8E84-426E-40DD-AFC4-6F175D3DCCD1}">
              <a14:hiddenFill xmlns:a14="http://schemas.microsoft.com/office/drawing/2010/main">
                <a:solidFill>
                  <a:srgbClr val="FFFFFF"/>
                </a:solidFill>
              </a14:hiddenFill>
            </a:ext>
          </a:extLst>
        </p:spPr>
      </p:pic>
      <p:sp>
        <p:nvSpPr>
          <p:cNvPr id="7" name="Subtitle 6">
            <a:extLst>
              <a:ext uri="{FF2B5EF4-FFF2-40B4-BE49-F238E27FC236}">
                <a16:creationId xmlns:a16="http://schemas.microsoft.com/office/drawing/2014/main" id="{20BFBC29-480B-B80D-F439-6B86F8748A50}"/>
              </a:ext>
            </a:extLst>
          </p:cNvPr>
          <p:cNvSpPr>
            <a:spLocks noGrp="1"/>
          </p:cNvSpPr>
          <p:nvPr>
            <p:ph type="subTitle" idx="1"/>
          </p:nvPr>
        </p:nvSpPr>
        <p:spPr>
          <a:xfrm>
            <a:off x="6395800" y="2316440"/>
            <a:ext cx="5034199" cy="4090051"/>
          </a:xfrm>
        </p:spPr>
        <p:txBody>
          <a:bodyPr/>
          <a:lstStyle/>
          <a:p>
            <a:pPr>
              <a:spcBef>
                <a:spcPts val="600"/>
              </a:spcBef>
            </a:pPr>
            <a:endParaRPr lang="en-US" sz="3200" dirty="0"/>
          </a:p>
          <a:p>
            <a:pPr marL="457200" indent="-457200">
              <a:spcBef>
                <a:spcPts val="600"/>
              </a:spcBef>
              <a:buClr>
                <a:schemeClr val="tx2"/>
              </a:buClr>
              <a:buFont typeface="Arial" panose="020B0604020202020204" pitchFamily="34" charset="0"/>
              <a:buChar char="•"/>
            </a:pPr>
            <a:r>
              <a:rPr lang="en-US" sz="3200" dirty="0"/>
              <a:t>Identify the problem</a:t>
            </a:r>
          </a:p>
          <a:p>
            <a:pPr marL="457200" indent="-457200">
              <a:spcBef>
                <a:spcPts val="600"/>
              </a:spcBef>
              <a:buClr>
                <a:schemeClr val="tx2"/>
              </a:buClr>
              <a:buFont typeface="Arial" panose="020B0604020202020204" pitchFamily="34" charset="0"/>
              <a:buChar char="•"/>
            </a:pPr>
            <a:r>
              <a:rPr lang="en-US" sz="3200" dirty="0"/>
              <a:t>Think of solutions</a:t>
            </a:r>
          </a:p>
          <a:p>
            <a:pPr marL="457200" indent="-457200">
              <a:spcBef>
                <a:spcPts val="600"/>
              </a:spcBef>
              <a:buClr>
                <a:schemeClr val="tx2"/>
              </a:buClr>
              <a:buFont typeface="Arial" panose="020B0604020202020204" pitchFamily="34" charset="0"/>
              <a:buChar char="•"/>
            </a:pPr>
            <a:r>
              <a:rPr lang="en-US" sz="3200" dirty="0"/>
              <a:t>Evaluate solutions for safety, fairness, and the feelings of others</a:t>
            </a:r>
          </a:p>
          <a:p>
            <a:pPr marL="457200" indent="-457200">
              <a:spcBef>
                <a:spcPts val="600"/>
              </a:spcBef>
              <a:buClr>
                <a:schemeClr val="tx2"/>
              </a:buClr>
              <a:buFont typeface="Arial" panose="020B0604020202020204" pitchFamily="34" charset="0"/>
              <a:buChar char="•"/>
            </a:pPr>
            <a:r>
              <a:rPr lang="en-US" sz="3200" dirty="0"/>
              <a:t>Ask for help</a:t>
            </a:r>
          </a:p>
          <a:p>
            <a:pPr marL="457200" indent="-457200">
              <a:spcBef>
                <a:spcPts val="600"/>
              </a:spcBef>
              <a:buClr>
                <a:schemeClr val="tx2"/>
              </a:buClr>
              <a:buFont typeface="Arial" panose="020B0604020202020204" pitchFamily="34" charset="0"/>
              <a:buChar char="•"/>
            </a:pPr>
            <a:endParaRPr lang="en-US" sz="3200" dirty="0"/>
          </a:p>
          <a:p>
            <a:endParaRPr lang="en-US" sz="3200" dirty="0"/>
          </a:p>
        </p:txBody>
      </p:sp>
    </p:spTree>
    <p:extLst>
      <p:ext uri="{BB962C8B-B14F-4D97-AF65-F5344CB8AC3E}">
        <p14:creationId xmlns:p14="http://schemas.microsoft.com/office/powerpoint/2010/main" val="17124486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B18D9-B7F9-104D-BB2B-16753DDEEBE9}"/>
              </a:ext>
            </a:extLst>
          </p:cNvPr>
          <p:cNvSpPr>
            <a:spLocks noGrp="1"/>
          </p:cNvSpPr>
          <p:nvPr>
            <p:ph type="ctrTitle"/>
          </p:nvPr>
        </p:nvSpPr>
        <p:spPr>
          <a:xfrm>
            <a:off x="838200" y="595797"/>
            <a:ext cx="10515600" cy="668859"/>
          </a:xfrm>
        </p:spPr>
        <p:txBody>
          <a:bodyPr/>
          <a:lstStyle/>
          <a:p>
            <a:r>
              <a:rPr lang="en-US"/>
              <a:t>Coaching for Problem Solving</a:t>
            </a:r>
          </a:p>
        </p:txBody>
      </p:sp>
      <p:sp>
        <p:nvSpPr>
          <p:cNvPr id="3" name="Subtitle 2">
            <a:extLst>
              <a:ext uri="{FF2B5EF4-FFF2-40B4-BE49-F238E27FC236}">
                <a16:creationId xmlns:a16="http://schemas.microsoft.com/office/drawing/2014/main" id="{2A1F2C25-FF17-1F45-09B7-EAFB49639430}"/>
              </a:ext>
            </a:extLst>
          </p:cNvPr>
          <p:cNvSpPr>
            <a:spLocks noGrp="1"/>
          </p:cNvSpPr>
          <p:nvPr>
            <p:ph type="subTitle" idx="1"/>
          </p:nvPr>
        </p:nvSpPr>
        <p:spPr>
          <a:xfrm>
            <a:off x="838200" y="1901952"/>
            <a:ext cx="5836920" cy="4090051"/>
          </a:xfrm>
        </p:spPr>
        <p:txBody>
          <a:bodyPr/>
          <a:lstStyle/>
          <a:p>
            <a:pPr marL="285750" indent="-285750">
              <a:buFont typeface="Arial" panose="020B0604020202020204" pitchFamily="34" charset="0"/>
              <a:buChar char="•"/>
            </a:pPr>
            <a:r>
              <a:rPr lang="en-US" sz="2800"/>
              <a:t>Respond versus react</a:t>
            </a:r>
          </a:p>
          <a:p>
            <a:pPr marL="285750" indent="-285750">
              <a:buFont typeface="Arial" panose="020B0604020202020204" pitchFamily="34" charset="0"/>
              <a:buChar char="•"/>
            </a:pPr>
            <a:r>
              <a:rPr lang="en-US" sz="2800"/>
              <a:t>Ask open-ended questions</a:t>
            </a:r>
          </a:p>
          <a:p>
            <a:pPr marL="285750" indent="-285750">
              <a:buFont typeface="Arial" panose="020B0604020202020204" pitchFamily="34" charset="0"/>
              <a:buChar char="•"/>
            </a:pPr>
            <a:r>
              <a:rPr lang="en-US" sz="2800"/>
              <a:t>Model out loud</a:t>
            </a:r>
          </a:p>
        </p:txBody>
      </p:sp>
      <p:pic>
        <p:nvPicPr>
          <p:cNvPr id="11" name="Picture 10">
            <a:extLst>
              <a:ext uri="{FF2B5EF4-FFF2-40B4-BE49-F238E27FC236}">
                <a16:creationId xmlns:a16="http://schemas.microsoft.com/office/drawing/2014/main" id="{5ED0C2D3-C5FF-5D51-BC0F-D2478DDB4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5999" y="1498244"/>
            <a:ext cx="5614262" cy="3742841"/>
          </a:xfrm>
          <a:prstGeom prst="rect">
            <a:avLst/>
          </a:prstGeom>
        </p:spPr>
      </p:pic>
    </p:spTree>
    <p:extLst>
      <p:ext uri="{BB962C8B-B14F-4D97-AF65-F5344CB8AC3E}">
        <p14:creationId xmlns:p14="http://schemas.microsoft.com/office/powerpoint/2010/main" val="8912578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B0A0E0-0D0D-3FFC-E935-204AC2034CB4}"/>
              </a:ext>
            </a:extLst>
          </p:cNvPr>
          <p:cNvSpPr>
            <a:spLocks noGrp="1"/>
          </p:cNvSpPr>
          <p:nvPr>
            <p:ph type="title"/>
          </p:nvPr>
        </p:nvSpPr>
        <p:spPr/>
        <p:txBody>
          <a:bodyPr/>
          <a:lstStyle/>
          <a:p>
            <a:r>
              <a:rPr lang="en-US" sz="4000" b="1" dirty="0"/>
              <a:t>Social-Emotional Skills in Early Childhood</a:t>
            </a:r>
          </a:p>
        </p:txBody>
      </p:sp>
      <p:graphicFrame>
        <p:nvGraphicFramePr>
          <p:cNvPr id="6" name="Content Placeholder 5">
            <a:extLst>
              <a:ext uri="{FF2B5EF4-FFF2-40B4-BE49-F238E27FC236}">
                <a16:creationId xmlns:a16="http://schemas.microsoft.com/office/drawing/2014/main" id="{4BBE4AB1-D7A7-27FF-7D4E-8A3C8D892F68}"/>
              </a:ext>
            </a:extLst>
          </p:cNvPr>
          <p:cNvGraphicFramePr>
            <a:graphicFrameLocks noGrp="1"/>
          </p:cNvGraphicFramePr>
          <p:nvPr>
            <p:ph idx="1"/>
            <p:extLst>
              <p:ext uri="{D42A27DB-BD31-4B8C-83A1-F6EECF244321}">
                <p14:modId xmlns:p14="http://schemas.microsoft.com/office/powerpoint/2010/main" val="119305543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A357A4CB-A83D-2370-7F99-6DA1D3FFFA4F}"/>
              </a:ext>
            </a:extLst>
          </p:cNvPr>
          <p:cNvSpPr txBox="1"/>
          <p:nvPr/>
        </p:nvSpPr>
        <p:spPr>
          <a:xfrm>
            <a:off x="838200" y="6235116"/>
            <a:ext cx="949234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National Center for Pyramid Model Innovations</a:t>
            </a:r>
          </a:p>
        </p:txBody>
      </p:sp>
      <p:pic>
        <p:nvPicPr>
          <p:cNvPr id="3" name="Graphic 2" descr="Two Men with solid fill">
            <a:extLst>
              <a:ext uri="{FF2B5EF4-FFF2-40B4-BE49-F238E27FC236}">
                <a16:creationId xmlns:a16="http://schemas.microsoft.com/office/drawing/2014/main" id="{3A80D5F1-B991-7D78-27BC-0498424D998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98474" y="3187938"/>
            <a:ext cx="640080" cy="640080"/>
          </a:xfrm>
          <a:prstGeom prst="rect">
            <a:avLst/>
          </a:prstGeom>
        </p:spPr>
      </p:pic>
      <p:pic>
        <p:nvPicPr>
          <p:cNvPr id="8" name="Graphic 7" descr="Thought bubble with solid fill">
            <a:extLst>
              <a:ext uri="{FF2B5EF4-FFF2-40B4-BE49-F238E27FC236}">
                <a16:creationId xmlns:a16="http://schemas.microsoft.com/office/drawing/2014/main" id="{D414F35D-DACB-32B7-65A4-D7EF1CD4935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435908" y="4225683"/>
            <a:ext cx="640080" cy="640080"/>
          </a:xfrm>
          <a:prstGeom prst="rect">
            <a:avLst/>
          </a:prstGeom>
        </p:spPr>
      </p:pic>
      <p:pic>
        <p:nvPicPr>
          <p:cNvPr id="10" name="Graphic 9" descr="Right And Left Brain with solid fill">
            <a:extLst>
              <a:ext uri="{FF2B5EF4-FFF2-40B4-BE49-F238E27FC236}">
                <a16:creationId xmlns:a16="http://schemas.microsoft.com/office/drawing/2014/main" id="{99507456-6446-C0E5-C09A-F35C937E501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0194" y="2182728"/>
            <a:ext cx="640080" cy="640080"/>
          </a:xfrm>
          <a:prstGeom prst="rect">
            <a:avLst/>
          </a:prstGeom>
        </p:spPr>
      </p:pic>
      <p:pic>
        <p:nvPicPr>
          <p:cNvPr id="12" name="Graphic 11" descr="Mental Health with solid fill">
            <a:extLst>
              <a:ext uri="{FF2B5EF4-FFF2-40B4-BE49-F238E27FC236}">
                <a16:creationId xmlns:a16="http://schemas.microsoft.com/office/drawing/2014/main" id="{5A3C0C9B-999E-E89F-B7CE-E6F841867CD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10194" y="5229906"/>
            <a:ext cx="640080" cy="640080"/>
          </a:xfrm>
          <a:prstGeom prst="rect">
            <a:avLst/>
          </a:prstGeom>
        </p:spPr>
      </p:pic>
    </p:spTree>
    <p:extLst>
      <p:ext uri="{BB962C8B-B14F-4D97-AF65-F5344CB8AC3E}">
        <p14:creationId xmlns:p14="http://schemas.microsoft.com/office/powerpoint/2010/main" val="1076376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D0ECDE-AB00-EFA3-3B00-09DF02B92878}"/>
              </a:ext>
            </a:extLst>
          </p:cNvPr>
          <p:cNvSpPr>
            <a:spLocks noGrp="1"/>
          </p:cNvSpPr>
          <p:nvPr>
            <p:ph sz="half" idx="1"/>
          </p:nvPr>
        </p:nvSpPr>
        <p:spPr>
          <a:xfrm>
            <a:off x="838199" y="1539244"/>
            <a:ext cx="5876109" cy="5015891"/>
          </a:xfrm>
        </p:spPr>
        <p:txBody>
          <a:bodyPr>
            <a:noAutofit/>
          </a:bodyPr>
          <a:lstStyle/>
          <a:p>
            <a:pPr>
              <a:buClr>
                <a:schemeClr val="accent2"/>
              </a:buClr>
            </a:pPr>
            <a:r>
              <a:rPr lang="en-US" sz="2400" dirty="0"/>
              <a:t>Develops rapidly between the ages of 3 and 7 years</a:t>
            </a:r>
          </a:p>
          <a:p>
            <a:pPr>
              <a:buClr>
                <a:schemeClr val="accent2"/>
              </a:buClr>
            </a:pPr>
            <a:endParaRPr lang="en-US" sz="2400" dirty="0"/>
          </a:p>
          <a:p>
            <a:pPr>
              <a:buClr>
                <a:schemeClr val="accent2"/>
              </a:buClr>
            </a:pPr>
            <a:r>
              <a:rPr lang="en-US" sz="2400" dirty="0"/>
              <a:t>Experiences influence development</a:t>
            </a:r>
          </a:p>
          <a:p>
            <a:pPr>
              <a:buClr>
                <a:schemeClr val="accent2"/>
              </a:buClr>
            </a:pPr>
            <a:endParaRPr lang="en-US" sz="2400" dirty="0"/>
          </a:p>
          <a:p>
            <a:pPr>
              <a:buClr>
                <a:schemeClr val="accent2"/>
              </a:buClr>
            </a:pPr>
            <a:r>
              <a:rPr lang="en-US" sz="2400" dirty="0"/>
              <a:t>Active play activates the prefrontal cortex-the same area of the brain responsible for behavior regulation</a:t>
            </a:r>
          </a:p>
          <a:p>
            <a:pPr>
              <a:buClr>
                <a:schemeClr val="accent2"/>
              </a:buClr>
            </a:pPr>
            <a:endParaRPr lang="en-US" sz="2400" dirty="0"/>
          </a:p>
          <a:p>
            <a:pPr>
              <a:buClr>
                <a:schemeClr val="accent2"/>
              </a:buClr>
            </a:pPr>
            <a:r>
              <a:rPr lang="en-US" sz="2400" dirty="0"/>
              <a:t>Research show positive links between the amounts of </a:t>
            </a:r>
            <a:r>
              <a:rPr lang="en-US" sz="2400" b="1" dirty="0"/>
              <a:t>MVPA</a:t>
            </a:r>
            <a:r>
              <a:rPr lang="en-US" sz="2400" dirty="0"/>
              <a:t> experienced and behavior regulation</a:t>
            </a:r>
          </a:p>
        </p:txBody>
      </p:sp>
      <p:sp>
        <p:nvSpPr>
          <p:cNvPr id="2" name="Title 1">
            <a:extLst>
              <a:ext uri="{FF2B5EF4-FFF2-40B4-BE49-F238E27FC236}">
                <a16:creationId xmlns:a16="http://schemas.microsoft.com/office/drawing/2014/main" id="{A6430776-4DF4-A951-5ACB-F2BDAC1AE1BF}"/>
              </a:ext>
            </a:extLst>
          </p:cNvPr>
          <p:cNvSpPr>
            <a:spLocks noGrp="1"/>
          </p:cNvSpPr>
          <p:nvPr>
            <p:ph type="title"/>
          </p:nvPr>
        </p:nvSpPr>
        <p:spPr/>
        <p:txBody>
          <a:bodyPr>
            <a:normAutofit/>
          </a:bodyPr>
          <a:lstStyle/>
          <a:p>
            <a:r>
              <a:rPr lang="en-US" sz="4000" b="1" dirty="0"/>
              <a:t>Behavior Regulation</a:t>
            </a:r>
          </a:p>
        </p:txBody>
      </p:sp>
      <p:pic>
        <p:nvPicPr>
          <p:cNvPr id="9" name="Picture 2" descr="digital illustration of child's head in profile highlighting parts of brain - brain prefrontal cortex stock illustrations">
            <a:extLst>
              <a:ext uri="{FF2B5EF4-FFF2-40B4-BE49-F238E27FC236}">
                <a16:creationId xmlns:a16="http://schemas.microsoft.com/office/drawing/2014/main" id="{C71547A7-2C6F-AE7C-C745-A582981CE5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813898" y="1027906"/>
            <a:ext cx="5015891" cy="5015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892655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ild playing hopscotch">
            <a:extLst>
              <a:ext uri="{FF2B5EF4-FFF2-40B4-BE49-F238E27FC236}">
                <a16:creationId xmlns:a16="http://schemas.microsoft.com/office/drawing/2014/main" id="{79630D34-CE23-7093-41E9-554AA34E8058}"/>
              </a:ext>
            </a:extLst>
          </p:cNvPr>
          <p:cNvPicPr>
            <a:picLocks noChangeAspect="1"/>
          </p:cNvPicPr>
          <p:nvPr/>
        </p:nvPicPr>
        <p:blipFill rotWithShape="1">
          <a:blip r:embed="rId3">
            <a:extLst>
              <a:ext uri="{28A0092B-C50C-407E-A947-70E740481C1C}">
                <a14:useLocalDpi xmlns:a14="http://schemas.microsoft.com/office/drawing/2010/main" val="0"/>
              </a:ext>
            </a:extLst>
          </a:blip>
          <a:srcRect l="37016" b="4000"/>
          <a:stretch/>
        </p:blipFill>
        <p:spPr>
          <a:xfrm>
            <a:off x="0" y="10"/>
            <a:ext cx="6495368" cy="6583670"/>
          </a:xfrm>
          <a:prstGeom prst="rect">
            <a:avLst/>
          </a:prstGeom>
        </p:spPr>
      </p:pic>
      <p:sp>
        <p:nvSpPr>
          <p:cNvPr id="2" name="Title 1">
            <a:extLst>
              <a:ext uri="{FF2B5EF4-FFF2-40B4-BE49-F238E27FC236}">
                <a16:creationId xmlns:a16="http://schemas.microsoft.com/office/drawing/2014/main" id="{CC95D084-2918-D2F5-E63D-5F07B23A7002}"/>
              </a:ext>
            </a:extLst>
          </p:cNvPr>
          <p:cNvSpPr>
            <a:spLocks noGrp="1"/>
          </p:cNvSpPr>
          <p:nvPr>
            <p:ph type="ctrTitle"/>
          </p:nvPr>
        </p:nvSpPr>
        <p:spPr>
          <a:xfrm>
            <a:off x="6871062" y="343482"/>
            <a:ext cx="5042264" cy="668859"/>
          </a:xfrm>
        </p:spPr>
        <p:txBody>
          <a:bodyPr>
            <a:noAutofit/>
          </a:bodyPr>
          <a:lstStyle/>
          <a:p>
            <a:pPr marL="0" indent="0">
              <a:buNone/>
            </a:pPr>
            <a:r>
              <a:rPr lang="en-US" sz="4000" b="1" dirty="0"/>
              <a:t>Behavior Regulation Skills</a:t>
            </a:r>
          </a:p>
        </p:txBody>
      </p:sp>
      <p:sp>
        <p:nvSpPr>
          <p:cNvPr id="3" name="Content Placeholder 2">
            <a:extLst>
              <a:ext uri="{FF2B5EF4-FFF2-40B4-BE49-F238E27FC236}">
                <a16:creationId xmlns:a16="http://schemas.microsoft.com/office/drawing/2014/main" id="{DEEA5B47-1D8A-B124-72F1-C863C6BFEF15}"/>
              </a:ext>
            </a:extLst>
          </p:cNvPr>
          <p:cNvSpPr>
            <a:spLocks noGrp="1"/>
          </p:cNvSpPr>
          <p:nvPr>
            <p:ph type="subTitle" idx="1"/>
          </p:nvPr>
        </p:nvSpPr>
        <p:spPr>
          <a:xfrm>
            <a:off x="6871063" y="1901952"/>
            <a:ext cx="4482735" cy="4090051"/>
          </a:xfrm>
        </p:spPr>
        <p:txBody>
          <a:bodyPr>
            <a:noAutofit/>
          </a:bodyPr>
          <a:lstStyle/>
          <a:p>
            <a:pPr marL="457200" indent="-457200">
              <a:buClr>
                <a:schemeClr val="accent2"/>
              </a:buClr>
              <a:buFont typeface="Arial" panose="020B0604020202020204" pitchFamily="34" charset="0"/>
              <a:buChar char="•"/>
            </a:pPr>
            <a:r>
              <a:rPr lang="en-US" sz="2800" dirty="0"/>
              <a:t>Maintaining attention</a:t>
            </a:r>
          </a:p>
          <a:p>
            <a:pPr marL="457200" indent="-457200">
              <a:buClr>
                <a:schemeClr val="accent2"/>
              </a:buClr>
              <a:buFont typeface="Arial" panose="020B0604020202020204" pitchFamily="34" charset="0"/>
              <a:buChar char="•"/>
            </a:pPr>
            <a:endParaRPr lang="en-US" sz="2800" dirty="0"/>
          </a:p>
          <a:p>
            <a:pPr marL="457200" indent="-457200">
              <a:buClr>
                <a:schemeClr val="accent2"/>
              </a:buClr>
              <a:buFont typeface="Arial" panose="020B0604020202020204" pitchFamily="34" charset="0"/>
              <a:buChar char="•"/>
            </a:pPr>
            <a:r>
              <a:rPr lang="en-US" sz="2800" dirty="0"/>
              <a:t>Switching focus</a:t>
            </a:r>
          </a:p>
          <a:p>
            <a:pPr marL="457200" indent="-457200">
              <a:buClr>
                <a:schemeClr val="accent2"/>
              </a:buClr>
              <a:buFont typeface="Arial" panose="020B0604020202020204" pitchFamily="34" charset="0"/>
              <a:buChar char="•"/>
            </a:pPr>
            <a:endParaRPr lang="en-US" sz="2800" dirty="0"/>
          </a:p>
          <a:p>
            <a:pPr marL="457200" indent="-457200">
              <a:buClr>
                <a:schemeClr val="accent2"/>
              </a:buClr>
              <a:buFont typeface="Arial" panose="020B0604020202020204" pitchFamily="34" charset="0"/>
              <a:buChar char="•"/>
            </a:pPr>
            <a:r>
              <a:rPr lang="en-US" sz="2800" dirty="0"/>
              <a:t>Remembering directions</a:t>
            </a:r>
          </a:p>
          <a:p>
            <a:pPr marL="457200" indent="-457200">
              <a:buClr>
                <a:schemeClr val="accent2"/>
              </a:buClr>
              <a:buFont typeface="Arial" panose="020B0604020202020204" pitchFamily="34" charset="0"/>
              <a:buChar char="•"/>
            </a:pPr>
            <a:endParaRPr lang="en-US" sz="2800" dirty="0"/>
          </a:p>
          <a:p>
            <a:pPr marL="457200" indent="-457200">
              <a:buClr>
                <a:schemeClr val="accent2"/>
              </a:buClr>
              <a:buFont typeface="Arial" panose="020B0604020202020204" pitchFamily="34" charset="0"/>
              <a:buChar char="•"/>
            </a:pPr>
            <a:r>
              <a:rPr lang="en-US" sz="2800" dirty="0"/>
              <a:t>Impulse or Self Control</a:t>
            </a:r>
          </a:p>
        </p:txBody>
      </p:sp>
    </p:spTree>
    <p:extLst>
      <p:ext uri="{BB962C8B-B14F-4D97-AF65-F5344CB8AC3E}">
        <p14:creationId xmlns:p14="http://schemas.microsoft.com/office/powerpoint/2010/main" val="2048610212"/>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41B53EEC-8528-1945-1404-C8FD0FFB4E12}"/>
              </a:ext>
            </a:extLst>
          </p:cNvPr>
          <p:cNvSpPr>
            <a:spLocks noGrp="1"/>
          </p:cNvSpPr>
          <p:nvPr>
            <p:ph type="subTitle" idx="1"/>
          </p:nvPr>
        </p:nvSpPr>
        <p:spPr>
          <a:xfrm>
            <a:off x="862076" y="2254649"/>
            <a:ext cx="4482735" cy="4090051"/>
          </a:xfrm>
        </p:spPr>
        <p:txBody>
          <a:bodyPr>
            <a:noAutofit/>
          </a:bodyPr>
          <a:lstStyle/>
          <a:p>
            <a:pPr marL="457200" indent="-457200">
              <a:buClr>
                <a:schemeClr val="accent2"/>
              </a:buClr>
              <a:buFont typeface="Arial" panose="020B0604020202020204" pitchFamily="34" charset="0"/>
              <a:buChar char="•"/>
            </a:pPr>
            <a:r>
              <a:rPr lang="en-US" sz="2800" dirty="0"/>
              <a:t>Maintaining attention</a:t>
            </a:r>
          </a:p>
          <a:p>
            <a:pPr marL="457200" indent="-457200">
              <a:buClr>
                <a:schemeClr val="accent2"/>
              </a:buClr>
              <a:buFont typeface="Arial" panose="020B0604020202020204" pitchFamily="34" charset="0"/>
              <a:buChar char="•"/>
            </a:pPr>
            <a:endParaRPr lang="en-US" sz="2800" dirty="0"/>
          </a:p>
          <a:p>
            <a:pPr marL="457200" indent="-457200">
              <a:buClr>
                <a:schemeClr val="accent2"/>
              </a:buClr>
              <a:buFont typeface="Arial" panose="020B0604020202020204" pitchFamily="34" charset="0"/>
              <a:buChar char="•"/>
            </a:pPr>
            <a:r>
              <a:rPr lang="en-US" sz="2800" dirty="0"/>
              <a:t>Switching focus</a:t>
            </a:r>
          </a:p>
          <a:p>
            <a:pPr marL="457200" indent="-457200">
              <a:buClr>
                <a:schemeClr val="accent2"/>
              </a:buClr>
              <a:buFont typeface="Arial" panose="020B0604020202020204" pitchFamily="34" charset="0"/>
              <a:buChar char="•"/>
            </a:pPr>
            <a:endParaRPr lang="en-US" sz="2800" dirty="0"/>
          </a:p>
          <a:p>
            <a:pPr marL="457200" indent="-457200">
              <a:buClr>
                <a:schemeClr val="accent2"/>
              </a:buClr>
              <a:buFont typeface="Arial" panose="020B0604020202020204" pitchFamily="34" charset="0"/>
              <a:buChar char="•"/>
            </a:pPr>
            <a:r>
              <a:rPr lang="en-US" sz="2800" dirty="0"/>
              <a:t>Remembering directions</a:t>
            </a:r>
          </a:p>
          <a:p>
            <a:pPr marL="457200" indent="-457200">
              <a:buClr>
                <a:schemeClr val="accent2"/>
              </a:buClr>
              <a:buFont typeface="Arial" panose="020B0604020202020204" pitchFamily="34" charset="0"/>
              <a:buChar char="•"/>
            </a:pPr>
            <a:endParaRPr lang="en-US" sz="2800" dirty="0"/>
          </a:p>
          <a:p>
            <a:pPr marL="457200" indent="-457200">
              <a:buClr>
                <a:schemeClr val="accent2"/>
              </a:buClr>
              <a:buFont typeface="Arial" panose="020B0604020202020204" pitchFamily="34" charset="0"/>
              <a:buChar char="•"/>
            </a:pPr>
            <a:r>
              <a:rPr lang="en-US" sz="2800" dirty="0"/>
              <a:t>Impulse Control</a:t>
            </a:r>
          </a:p>
        </p:txBody>
      </p:sp>
      <p:sp>
        <p:nvSpPr>
          <p:cNvPr id="11" name="Title 1">
            <a:extLst>
              <a:ext uri="{FF2B5EF4-FFF2-40B4-BE49-F238E27FC236}">
                <a16:creationId xmlns:a16="http://schemas.microsoft.com/office/drawing/2014/main" id="{64A6D5DE-B39E-5761-9A58-8D9D9EC3E9D5}"/>
              </a:ext>
            </a:extLst>
          </p:cNvPr>
          <p:cNvSpPr>
            <a:spLocks noGrp="1"/>
          </p:cNvSpPr>
          <p:nvPr>
            <p:ph type="ctrTitle"/>
          </p:nvPr>
        </p:nvSpPr>
        <p:spPr>
          <a:xfrm>
            <a:off x="838200" y="866775"/>
            <a:ext cx="6775197" cy="668338"/>
          </a:xfrm>
        </p:spPr>
        <p:txBody>
          <a:bodyPr>
            <a:noAutofit/>
          </a:bodyPr>
          <a:lstStyle/>
          <a:p>
            <a:pPr marL="0" indent="0">
              <a:buNone/>
            </a:pPr>
            <a:r>
              <a:rPr lang="en-US" sz="4000" b="1" dirty="0"/>
              <a:t>Behavior Regulation Skills</a:t>
            </a:r>
          </a:p>
        </p:txBody>
      </p:sp>
      <p:pic>
        <p:nvPicPr>
          <p:cNvPr id="3074" name="Picture 2">
            <a:extLst>
              <a:ext uri="{FF2B5EF4-FFF2-40B4-BE49-F238E27FC236}">
                <a16:creationId xmlns:a16="http://schemas.microsoft.com/office/drawing/2014/main" id="{54DFD5BE-B21E-B86F-3905-FCA5D086A5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4811" y="1617001"/>
            <a:ext cx="6782261" cy="42637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63468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AAE1E31-20AF-A909-FD14-4F66E6E43B96}"/>
              </a:ext>
            </a:extLst>
          </p:cNvPr>
          <p:cNvSpPr txBox="1"/>
          <p:nvPr/>
        </p:nvSpPr>
        <p:spPr>
          <a:xfrm>
            <a:off x="743339" y="842717"/>
            <a:ext cx="10533862" cy="3847862"/>
          </a:xfrm>
          <a:prstGeom prst="roundRect">
            <a:avLst/>
          </a:prstGeom>
          <a:solidFill>
            <a:srgbClr val="309C88"/>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800" dirty="0">
                <a:solidFill>
                  <a:srgbClr val="FFFFFF"/>
                </a:solidFill>
                <a:latin typeface="Verdana" panose="020B0604030504040204" pitchFamily="34" charset="0"/>
                <a:ea typeface="Verdana" panose="020B0604030504040204" pitchFamily="34" charset="0"/>
              </a:rPr>
              <a:t>What are some active games or </a:t>
            </a:r>
          </a:p>
          <a:p>
            <a:pPr algn="ctr"/>
            <a:r>
              <a:rPr lang="en-US" sz="2800" dirty="0">
                <a:solidFill>
                  <a:srgbClr val="FFFFFF"/>
                </a:solidFill>
                <a:latin typeface="Verdana" panose="020B0604030504040204" pitchFamily="34" charset="0"/>
                <a:ea typeface="Verdana" panose="020B0604030504040204" pitchFamily="34" charset="0"/>
              </a:rPr>
              <a:t>movement activities</a:t>
            </a:r>
          </a:p>
          <a:p>
            <a:pPr algn="ctr"/>
            <a:r>
              <a:rPr lang="en-US" sz="2800" dirty="0">
                <a:solidFill>
                  <a:srgbClr val="FFFFFF"/>
                </a:solidFill>
                <a:latin typeface="Verdana" panose="020B0604030504040204" pitchFamily="34" charset="0"/>
                <a:ea typeface="Verdana" panose="020B0604030504040204" pitchFamily="34" charset="0"/>
              </a:rPr>
              <a:t> that provide opportunities to practice </a:t>
            </a:r>
          </a:p>
          <a:p>
            <a:pPr algn="ctr"/>
            <a:r>
              <a:rPr lang="en-US" sz="2800" dirty="0">
                <a:solidFill>
                  <a:srgbClr val="FFFFFF"/>
                </a:solidFill>
                <a:latin typeface="Verdana" panose="020B0604030504040204" pitchFamily="34" charset="0"/>
                <a:ea typeface="Verdana" panose="020B0604030504040204" pitchFamily="34" charset="0"/>
              </a:rPr>
              <a:t>      behavior regulation skills?</a:t>
            </a:r>
          </a:p>
          <a:p>
            <a:pPr algn="ctr"/>
            <a:endParaRPr lang="en-US" sz="2800" dirty="0">
              <a:solidFill>
                <a:srgbClr val="FFFFFF"/>
              </a:solidFill>
              <a:latin typeface="Verdana" panose="020B0604030504040204" pitchFamily="34" charset="0"/>
              <a:ea typeface="Verdana" panose="020B0604030504040204" pitchFamily="34" charset="0"/>
            </a:endParaRPr>
          </a:p>
          <a:p>
            <a:pPr algn="ctr"/>
            <a:r>
              <a:rPr lang="en-US" sz="2000" dirty="0">
                <a:solidFill>
                  <a:srgbClr val="FFFFFF"/>
                </a:solidFill>
                <a:latin typeface="Verdana" panose="020B0604030504040204" pitchFamily="34" charset="0"/>
                <a:ea typeface="Verdana" panose="020B0604030504040204" pitchFamily="34" charset="0"/>
              </a:rPr>
              <a:t>Maintaining Attention</a:t>
            </a:r>
          </a:p>
          <a:p>
            <a:pPr algn="ctr"/>
            <a:r>
              <a:rPr lang="en-US" sz="2000" dirty="0">
                <a:solidFill>
                  <a:srgbClr val="FFFFFF"/>
                </a:solidFill>
                <a:latin typeface="Verdana" panose="020B0604030504040204" pitchFamily="34" charset="0"/>
                <a:ea typeface="Verdana" panose="020B0604030504040204" pitchFamily="34" charset="0"/>
              </a:rPr>
              <a:t>Switching focus</a:t>
            </a:r>
          </a:p>
          <a:p>
            <a:pPr algn="ctr"/>
            <a:r>
              <a:rPr lang="en-US" sz="2000" dirty="0">
                <a:solidFill>
                  <a:srgbClr val="FFFFFF"/>
                </a:solidFill>
                <a:latin typeface="Verdana" panose="020B0604030504040204" pitchFamily="34" charset="0"/>
                <a:ea typeface="Verdana" panose="020B0604030504040204" pitchFamily="34" charset="0"/>
              </a:rPr>
              <a:t>Remembering Directions </a:t>
            </a:r>
          </a:p>
          <a:p>
            <a:pPr algn="ctr"/>
            <a:r>
              <a:rPr lang="en-US" sz="2000" dirty="0">
                <a:solidFill>
                  <a:srgbClr val="FFFFFF"/>
                </a:solidFill>
                <a:latin typeface="Verdana" panose="020B0604030504040204" pitchFamily="34" charset="0"/>
                <a:ea typeface="Verdana" panose="020B0604030504040204" pitchFamily="34" charset="0"/>
              </a:rPr>
              <a:t>Impulse Control</a:t>
            </a:r>
          </a:p>
        </p:txBody>
      </p:sp>
      <p:grpSp>
        <p:nvGrpSpPr>
          <p:cNvPr id="15" name="Group 14">
            <a:extLst>
              <a:ext uri="{FF2B5EF4-FFF2-40B4-BE49-F238E27FC236}">
                <a16:creationId xmlns:a16="http://schemas.microsoft.com/office/drawing/2014/main" id="{5AC52E27-A0D7-1791-D680-640B3CD01979}"/>
              </a:ext>
            </a:extLst>
          </p:cNvPr>
          <p:cNvGrpSpPr/>
          <p:nvPr/>
        </p:nvGrpSpPr>
        <p:grpSpPr>
          <a:xfrm>
            <a:off x="4587923" y="5256056"/>
            <a:ext cx="3016155" cy="1160426"/>
            <a:chOff x="4587923" y="5256056"/>
            <a:chExt cx="3016155" cy="1160426"/>
          </a:xfrm>
        </p:grpSpPr>
        <p:grpSp>
          <p:nvGrpSpPr>
            <p:cNvPr id="2" name="Graphic 7" descr="Traffic light outline">
              <a:extLst>
                <a:ext uri="{FF2B5EF4-FFF2-40B4-BE49-F238E27FC236}">
                  <a16:creationId xmlns:a16="http://schemas.microsoft.com/office/drawing/2014/main" id="{8E8DE38A-4271-6D45-943D-5F18007F9FEA}"/>
                </a:ext>
              </a:extLst>
            </p:cNvPr>
            <p:cNvGrpSpPr/>
            <p:nvPr/>
          </p:nvGrpSpPr>
          <p:grpSpPr>
            <a:xfrm>
              <a:off x="5776536" y="5256056"/>
              <a:ext cx="638927" cy="686009"/>
              <a:chOff x="5412177" y="5223029"/>
              <a:chExt cx="638927" cy="686009"/>
            </a:xfrm>
            <a:solidFill>
              <a:schemeClr val="tx2"/>
            </a:solidFill>
          </p:grpSpPr>
          <p:sp>
            <p:nvSpPr>
              <p:cNvPr id="3" name="Freeform: Shape 2">
                <a:extLst>
                  <a:ext uri="{FF2B5EF4-FFF2-40B4-BE49-F238E27FC236}">
                    <a16:creationId xmlns:a16="http://schemas.microsoft.com/office/drawing/2014/main" id="{F6188BF6-0A58-D14B-D8B2-73CE8D9F98CD}"/>
                  </a:ext>
                </a:extLst>
              </p:cNvPr>
              <p:cNvSpPr/>
              <p:nvPr/>
            </p:nvSpPr>
            <p:spPr>
              <a:xfrm>
                <a:off x="5645911" y="5480356"/>
                <a:ext cx="171450" cy="171450"/>
              </a:xfrm>
              <a:custGeom>
                <a:avLst/>
                <a:gdLst>
                  <a:gd name="connsiteX0" fmla="*/ 85725 w 171450"/>
                  <a:gd name="connsiteY0" fmla="*/ 171450 h 171450"/>
                  <a:gd name="connsiteX1" fmla="*/ 171450 w 171450"/>
                  <a:gd name="connsiteY1" fmla="*/ 85725 h 171450"/>
                  <a:gd name="connsiteX2" fmla="*/ 85725 w 171450"/>
                  <a:gd name="connsiteY2" fmla="*/ 0 h 171450"/>
                  <a:gd name="connsiteX3" fmla="*/ 0 w 171450"/>
                  <a:gd name="connsiteY3" fmla="*/ 85725 h 171450"/>
                  <a:gd name="connsiteX4" fmla="*/ 85725 w 171450"/>
                  <a:gd name="connsiteY4" fmla="*/ 171450 h 171450"/>
                  <a:gd name="connsiteX5" fmla="*/ 85725 w 171450"/>
                  <a:gd name="connsiteY5" fmla="*/ 19050 h 171450"/>
                  <a:gd name="connsiteX6" fmla="*/ 152400 w 171450"/>
                  <a:gd name="connsiteY6" fmla="*/ 85725 h 171450"/>
                  <a:gd name="connsiteX7" fmla="*/ 85725 w 171450"/>
                  <a:gd name="connsiteY7" fmla="*/ 152400 h 171450"/>
                  <a:gd name="connsiteX8" fmla="*/ 19050 w 171450"/>
                  <a:gd name="connsiteY8" fmla="*/ 85725 h 171450"/>
                  <a:gd name="connsiteX9" fmla="*/ 85725 w 171450"/>
                  <a:gd name="connsiteY9" fmla="*/ 19002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171450">
                    <a:moveTo>
                      <a:pt x="85725" y="171450"/>
                    </a:moveTo>
                    <a:cubicBezTo>
                      <a:pt x="133070" y="171450"/>
                      <a:pt x="171450" y="133070"/>
                      <a:pt x="171450" y="85725"/>
                    </a:cubicBezTo>
                    <a:cubicBezTo>
                      <a:pt x="171450" y="38380"/>
                      <a:pt x="133070" y="0"/>
                      <a:pt x="85725" y="0"/>
                    </a:cubicBezTo>
                    <a:cubicBezTo>
                      <a:pt x="38380" y="0"/>
                      <a:pt x="0" y="38380"/>
                      <a:pt x="0" y="85725"/>
                    </a:cubicBezTo>
                    <a:cubicBezTo>
                      <a:pt x="0" y="133070"/>
                      <a:pt x="38380" y="171450"/>
                      <a:pt x="85725" y="171450"/>
                    </a:cubicBezTo>
                    <a:close/>
                    <a:moveTo>
                      <a:pt x="85725" y="19050"/>
                    </a:moveTo>
                    <a:cubicBezTo>
                      <a:pt x="122549" y="19050"/>
                      <a:pt x="152400" y="48901"/>
                      <a:pt x="152400" y="85725"/>
                    </a:cubicBezTo>
                    <a:cubicBezTo>
                      <a:pt x="152400" y="122549"/>
                      <a:pt x="122549" y="152400"/>
                      <a:pt x="85725" y="152400"/>
                    </a:cubicBezTo>
                    <a:cubicBezTo>
                      <a:pt x="48901" y="152400"/>
                      <a:pt x="19050" y="122549"/>
                      <a:pt x="19050" y="85725"/>
                    </a:cubicBezTo>
                    <a:cubicBezTo>
                      <a:pt x="19071" y="48902"/>
                      <a:pt x="48902" y="19050"/>
                      <a:pt x="85725" y="19002"/>
                    </a:cubicBezTo>
                    <a:close/>
                  </a:path>
                </a:pathLst>
              </a:custGeom>
              <a:solidFill>
                <a:schemeClr val="tx2"/>
              </a:solidFill>
              <a:ln w="9525" cap="flat">
                <a:noFill/>
                <a:prstDash val="solid"/>
                <a:miter/>
              </a:ln>
            </p:spPr>
            <p:txBody>
              <a:bodyPr rtlCol="0" anchor="ctr"/>
              <a:lstStyle/>
              <a:p>
                <a:endParaRPr lang="en-US" dirty="0"/>
              </a:p>
            </p:txBody>
          </p:sp>
          <p:sp>
            <p:nvSpPr>
              <p:cNvPr id="4" name="Freeform: Shape 3">
                <a:extLst>
                  <a:ext uri="{FF2B5EF4-FFF2-40B4-BE49-F238E27FC236}">
                    <a16:creationId xmlns:a16="http://schemas.microsoft.com/office/drawing/2014/main" id="{225BA376-5950-4209-24CD-6C45F6B8C7A5}"/>
                  </a:ext>
                </a:extLst>
              </p:cNvPr>
              <p:cNvSpPr/>
              <p:nvPr/>
            </p:nvSpPr>
            <p:spPr>
              <a:xfrm>
                <a:off x="5645911" y="5270749"/>
                <a:ext cx="171450" cy="171449"/>
              </a:xfrm>
              <a:custGeom>
                <a:avLst/>
                <a:gdLst>
                  <a:gd name="connsiteX0" fmla="*/ 85725 w 171450"/>
                  <a:gd name="connsiteY0" fmla="*/ 171450 h 171449"/>
                  <a:gd name="connsiteX1" fmla="*/ 171450 w 171450"/>
                  <a:gd name="connsiteY1" fmla="*/ 85725 h 171449"/>
                  <a:gd name="connsiteX2" fmla="*/ 85725 w 171450"/>
                  <a:gd name="connsiteY2" fmla="*/ 0 h 171449"/>
                  <a:gd name="connsiteX3" fmla="*/ 0 w 171450"/>
                  <a:gd name="connsiteY3" fmla="*/ 85725 h 171449"/>
                  <a:gd name="connsiteX4" fmla="*/ 85725 w 171450"/>
                  <a:gd name="connsiteY4" fmla="*/ 171450 h 171449"/>
                  <a:gd name="connsiteX5" fmla="*/ 85725 w 171450"/>
                  <a:gd name="connsiteY5" fmla="*/ 19050 h 171449"/>
                  <a:gd name="connsiteX6" fmla="*/ 152400 w 171450"/>
                  <a:gd name="connsiteY6" fmla="*/ 85725 h 171449"/>
                  <a:gd name="connsiteX7" fmla="*/ 85725 w 171450"/>
                  <a:gd name="connsiteY7" fmla="*/ 152400 h 171449"/>
                  <a:gd name="connsiteX8" fmla="*/ 19050 w 171450"/>
                  <a:gd name="connsiteY8" fmla="*/ 85725 h 171449"/>
                  <a:gd name="connsiteX9" fmla="*/ 85725 w 171450"/>
                  <a:gd name="connsiteY9" fmla="*/ 19002 h 171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171449">
                    <a:moveTo>
                      <a:pt x="85725" y="171450"/>
                    </a:moveTo>
                    <a:cubicBezTo>
                      <a:pt x="133070" y="171450"/>
                      <a:pt x="171450" y="133070"/>
                      <a:pt x="171450" y="85725"/>
                    </a:cubicBezTo>
                    <a:cubicBezTo>
                      <a:pt x="171450" y="38380"/>
                      <a:pt x="133070" y="0"/>
                      <a:pt x="85725" y="0"/>
                    </a:cubicBezTo>
                    <a:cubicBezTo>
                      <a:pt x="38380" y="0"/>
                      <a:pt x="0" y="38380"/>
                      <a:pt x="0" y="85725"/>
                    </a:cubicBezTo>
                    <a:cubicBezTo>
                      <a:pt x="0" y="133070"/>
                      <a:pt x="38380" y="171450"/>
                      <a:pt x="85725" y="171450"/>
                    </a:cubicBezTo>
                    <a:close/>
                    <a:moveTo>
                      <a:pt x="85725" y="19050"/>
                    </a:moveTo>
                    <a:cubicBezTo>
                      <a:pt x="122549" y="19050"/>
                      <a:pt x="152400" y="48901"/>
                      <a:pt x="152400" y="85725"/>
                    </a:cubicBezTo>
                    <a:cubicBezTo>
                      <a:pt x="152400" y="122549"/>
                      <a:pt x="122549" y="152400"/>
                      <a:pt x="85725" y="152400"/>
                    </a:cubicBezTo>
                    <a:cubicBezTo>
                      <a:pt x="48901" y="152400"/>
                      <a:pt x="19050" y="122549"/>
                      <a:pt x="19050" y="85725"/>
                    </a:cubicBezTo>
                    <a:cubicBezTo>
                      <a:pt x="19071" y="48902"/>
                      <a:pt x="48902" y="19050"/>
                      <a:pt x="85725" y="19002"/>
                    </a:cubicBezTo>
                    <a:close/>
                  </a:path>
                </a:pathLst>
              </a:custGeom>
              <a:solidFill>
                <a:schemeClr val="tx2"/>
              </a:solidFill>
              <a:ln w="9525" cap="flat">
                <a:noFill/>
                <a:prstDash val="solid"/>
                <a:miter/>
              </a:ln>
            </p:spPr>
            <p:txBody>
              <a:bodyPr rtlCol="0" anchor="ctr"/>
              <a:lstStyle/>
              <a:p>
                <a:endParaRPr lang="en-US" dirty="0"/>
              </a:p>
            </p:txBody>
          </p:sp>
          <p:sp>
            <p:nvSpPr>
              <p:cNvPr id="6" name="Freeform: Shape 5">
                <a:extLst>
                  <a:ext uri="{FF2B5EF4-FFF2-40B4-BE49-F238E27FC236}">
                    <a16:creationId xmlns:a16="http://schemas.microsoft.com/office/drawing/2014/main" id="{605E61E5-BE15-72E8-1B60-04458CE37E13}"/>
                  </a:ext>
                </a:extLst>
              </p:cNvPr>
              <p:cNvSpPr/>
              <p:nvPr/>
            </p:nvSpPr>
            <p:spPr>
              <a:xfrm>
                <a:off x="5645911" y="5689963"/>
                <a:ext cx="171450" cy="171450"/>
              </a:xfrm>
              <a:custGeom>
                <a:avLst/>
                <a:gdLst>
                  <a:gd name="connsiteX0" fmla="*/ 85725 w 171450"/>
                  <a:gd name="connsiteY0" fmla="*/ 171450 h 171450"/>
                  <a:gd name="connsiteX1" fmla="*/ 171450 w 171450"/>
                  <a:gd name="connsiteY1" fmla="*/ 85725 h 171450"/>
                  <a:gd name="connsiteX2" fmla="*/ 85725 w 171450"/>
                  <a:gd name="connsiteY2" fmla="*/ 0 h 171450"/>
                  <a:gd name="connsiteX3" fmla="*/ 0 w 171450"/>
                  <a:gd name="connsiteY3" fmla="*/ 85725 h 171450"/>
                  <a:gd name="connsiteX4" fmla="*/ 85725 w 171450"/>
                  <a:gd name="connsiteY4" fmla="*/ 171450 h 171450"/>
                  <a:gd name="connsiteX5" fmla="*/ 85725 w 171450"/>
                  <a:gd name="connsiteY5" fmla="*/ 19002 h 171450"/>
                  <a:gd name="connsiteX6" fmla="*/ 152400 w 171450"/>
                  <a:gd name="connsiteY6" fmla="*/ 85677 h 171450"/>
                  <a:gd name="connsiteX7" fmla="*/ 85725 w 171450"/>
                  <a:gd name="connsiteY7" fmla="*/ 152352 h 171450"/>
                  <a:gd name="connsiteX8" fmla="*/ 19050 w 171450"/>
                  <a:gd name="connsiteY8" fmla="*/ 85677 h 171450"/>
                  <a:gd name="connsiteX9" fmla="*/ 85725 w 171450"/>
                  <a:gd name="connsiteY9" fmla="*/ 19002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171450">
                    <a:moveTo>
                      <a:pt x="85725" y="171450"/>
                    </a:moveTo>
                    <a:cubicBezTo>
                      <a:pt x="133070" y="171450"/>
                      <a:pt x="171450" y="133070"/>
                      <a:pt x="171450" y="85725"/>
                    </a:cubicBezTo>
                    <a:cubicBezTo>
                      <a:pt x="171450" y="38380"/>
                      <a:pt x="133070" y="0"/>
                      <a:pt x="85725" y="0"/>
                    </a:cubicBezTo>
                    <a:cubicBezTo>
                      <a:pt x="38380" y="0"/>
                      <a:pt x="0" y="38380"/>
                      <a:pt x="0" y="85725"/>
                    </a:cubicBezTo>
                    <a:cubicBezTo>
                      <a:pt x="0" y="133070"/>
                      <a:pt x="38380" y="171450"/>
                      <a:pt x="85725" y="171450"/>
                    </a:cubicBezTo>
                    <a:close/>
                    <a:moveTo>
                      <a:pt x="85725" y="19002"/>
                    </a:moveTo>
                    <a:cubicBezTo>
                      <a:pt x="122549" y="19002"/>
                      <a:pt x="152400" y="48854"/>
                      <a:pt x="152400" y="85677"/>
                    </a:cubicBezTo>
                    <a:cubicBezTo>
                      <a:pt x="152400" y="122501"/>
                      <a:pt x="122549" y="152352"/>
                      <a:pt x="85725" y="152352"/>
                    </a:cubicBezTo>
                    <a:cubicBezTo>
                      <a:pt x="48901" y="152352"/>
                      <a:pt x="19050" y="122501"/>
                      <a:pt x="19050" y="85677"/>
                    </a:cubicBezTo>
                    <a:cubicBezTo>
                      <a:pt x="19098" y="48874"/>
                      <a:pt x="48921" y="19050"/>
                      <a:pt x="85725" y="19002"/>
                    </a:cubicBezTo>
                    <a:close/>
                  </a:path>
                </a:pathLst>
              </a:custGeom>
              <a:solidFill>
                <a:schemeClr val="tx2"/>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6AED025A-580D-60E1-80BB-CC8141E738D2}"/>
                  </a:ext>
                </a:extLst>
              </p:cNvPr>
              <p:cNvSpPr/>
              <p:nvPr/>
            </p:nvSpPr>
            <p:spPr>
              <a:xfrm>
                <a:off x="5412177" y="5223029"/>
                <a:ext cx="638927" cy="686009"/>
              </a:xfrm>
              <a:custGeom>
                <a:avLst/>
                <a:gdLst>
                  <a:gd name="connsiteX0" fmla="*/ 0 w 638927"/>
                  <a:gd name="connsiteY0" fmla="*/ 457257 h 686009"/>
                  <a:gd name="connsiteX1" fmla="*/ 47625 w 638927"/>
                  <a:gd name="connsiteY1" fmla="*/ 534619 h 686009"/>
                  <a:gd name="connsiteX2" fmla="*/ 65151 w 638927"/>
                  <a:gd name="connsiteY2" fmla="*/ 568157 h 686009"/>
                  <a:gd name="connsiteX3" fmla="*/ 65151 w 638927"/>
                  <a:gd name="connsiteY3" fmla="*/ 577682 h 686009"/>
                  <a:gd name="connsiteX4" fmla="*/ 119443 w 638927"/>
                  <a:gd name="connsiteY4" fmla="*/ 619020 h 686009"/>
                  <a:gd name="connsiteX5" fmla="*/ 148018 w 638927"/>
                  <a:gd name="connsiteY5" fmla="*/ 619020 h 686009"/>
                  <a:gd name="connsiteX6" fmla="*/ 148018 w 638927"/>
                  <a:gd name="connsiteY6" fmla="*/ 647910 h 686009"/>
                  <a:gd name="connsiteX7" fmla="*/ 186118 w 638927"/>
                  <a:gd name="connsiteY7" fmla="*/ 686010 h 686009"/>
                  <a:gd name="connsiteX8" fmla="*/ 452809 w 638927"/>
                  <a:gd name="connsiteY8" fmla="*/ 686010 h 686009"/>
                  <a:gd name="connsiteX9" fmla="*/ 490909 w 638927"/>
                  <a:gd name="connsiteY9" fmla="*/ 647910 h 686009"/>
                  <a:gd name="connsiteX10" fmla="*/ 490909 w 638927"/>
                  <a:gd name="connsiteY10" fmla="*/ 619020 h 686009"/>
                  <a:gd name="connsiteX11" fmla="*/ 519484 w 638927"/>
                  <a:gd name="connsiteY11" fmla="*/ 619020 h 686009"/>
                  <a:gd name="connsiteX12" fmla="*/ 573776 w 638927"/>
                  <a:gd name="connsiteY12" fmla="*/ 577682 h 686009"/>
                  <a:gd name="connsiteX13" fmla="*/ 573776 w 638927"/>
                  <a:gd name="connsiteY13" fmla="*/ 568157 h 686009"/>
                  <a:gd name="connsiteX14" fmla="*/ 591303 w 638927"/>
                  <a:gd name="connsiteY14" fmla="*/ 534619 h 686009"/>
                  <a:gd name="connsiteX15" fmla="*/ 638928 w 638927"/>
                  <a:gd name="connsiteY15" fmla="*/ 457257 h 686009"/>
                  <a:gd name="connsiteX16" fmla="*/ 490909 w 638927"/>
                  <a:gd name="connsiteY16" fmla="*/ 457257 h 686009"/>
                  <a:gd name="connsiteX17" fmla="*/ 490909 w 638927"/>
                  <a:gd name="connsiteY17" fmla="*/ 418995 h 686009"/>
                  <a:gd name="connsiteX18" fmla="*/ 519484 w 638927"/>
                  <a:gd name="connsiteY18" fmla="*/ 418995 h 686009"/>
                  <a:gd name="connsiteX19" fmla="*/ 573776 w 638927"/>
                  <a:gd name="connsiteY19" fmla="*/ 377609 h 686009"/>
                  <a:gd name="connsiteX20" fmla="*/ 573776 w 638927"/>
                  <a:gd name="connsiteY20" fmla="*/ 368084 h 686009"/>
                  <a:gd name="connsiteX21" fmla="*/ 591303 w 638927"/>
                  <a:gd name="connsiteY21" fmla="*/ 334547 h 686009"/>
                  <a:gd name="connsiteX22" fmla="*/ 638928 w 638927"/>
                  <a:gd name="connsiteY22" fmla="*/ 257185 h 686009"/>
                  <a:gd name="connsiteX23" fmla="*/ 490909 w 638927"/>
                  <a:gd name="connsiteY23" fmla="*/ 257185 h 686009"/>
                  <a:gd name="connsiteX24" fmla="*/ 490909 w 638927"/>
                  <a:gd name="connsiteY24" fmla="*/ 219085 h 686009"/>
                  <a:gd name="connsiteX25" fmla="*/ 519484 w 638927"/>
                  <a:gd name="connsiteY25" fmla="*/ 219085 h 686009"/>
                  <a:gd name="connsiteX26" fmla="*/ 573776 w 638927"/>
                  <a:gd name="connsiteY26" fmla="*/ 177632 h 686009"/>
                  <a:gd name="connsiteX27" fmla="*/ 573776 w 638927"/>
                  <a:gd name="connsiteY27" fmla="*/ 168107 h 686009"/>
                  <a:gd name="connsiteX28" fmla="*/ 591303 w 638927"/>
                  <a:gd name="connsiteY28" fmla="*/ 134569 h 686009"/>
                  <a:gd name="connsiteX29" fmla="*/ 638928 w 638927"/>
                  <a:gd name="connsiteY29" fmla="*/ 57207 h 686009"/>
                  <a:gd name="connsiteX30" fmla="*/ 490909 w 638927"/>
                  <a:gd name="connsiteY30" fmla="*/ 57207 h 686009"/>
                  <a:gd name="connsiteX31" fmla="*/ 490909 w 638927"/>
                  <a:gd name="connsiteY31" fmla="*/ 38100 h 686009"/>
                  <a:gd name="connsiteX32" fmla="*/ 452809 w 638927"/>
                  <a:gd name="connsiteY32" fmla="*/ 0 h 686009"/>
                  <a:gd name="connsiteX33" fmla="*/ 186109 w 638927"/>
                  <a:gd name="connsiteY33" fmla="*/ 0 h 686009"/>
                  <a:gd name="connsiteX34" fmla="*/ 148009 w 638927"/>
                  <a:gd name="connsiteY34" fmla="*/ 38100 h 686009"/>
                  <a:gd name="connsiteX35" fmla="*/ 148009 w 638927"/>
                  <a:gd name="connsiteY35" fmla="*/ 57150 h 686009"/>
                  <a:gd name="connsiteX36" fmla="*/ 0 w 638927"/>
                  <a:gd name="connsiteY36" fmla="*/ 57150 h 686009"/>
                  <a:gd name="connsiteX37" fmla="*/ 47625 w 638927"/>
                  <a:gd name="connsiteY37" fmla="*/ 134512 h 686009"/>
                  <a:gd name="connsiteX38" fmla="*/ 65151 w 638927"/>
                  <a:gd name="connsiteY38" fmla="*/ 168050 h 686009"/>
                  <a:gd name="connsiteX39" fmla="*/ 65151 w 638927"/>
                  <a:gd name="connsiteY39" fmla="*/ 177575 h 686009"/>
                  <a:gd name="connsiteX40" fmla="*/ 119434 w 638927"/>
                  <a:gd name="connsiteY40" fmla="*/ 219075 h 686009"/>
                  <a:gd name="connsiteX41" fmla="*/ 148009 w 638927"/>
                  <a:gd name="connsiteY41" fmla="*/ 219075 h 686009"/>
                  <a:gd name="connsiteX42" fmla="*/ 148009 w 638927"/>
                  <a:gd name="connsiteY42" fmla="*/ 257175 h 686009"/>
                  <a:gd name="connsiteX43" fmla="*/ 0 w 638927"/>
                  <a:gd name="connsiteY43" fmla="*/ 257175 h 686009"/>
                  <a:gd name="connsiteX44" fmla="*/ 47625 w 638927"/>
                  <a:gd name="connsiteY44" fmla="*/ 334537 h 686009"/>
                  <a:gd name="connsiteX45" fmla="*/ 65151 w 638927"/>
                  <a:gd name="connsiteY45" fmla="*/ 368075 h 686009"/>
                  <a:gd name="connsiteX46" fmla="*/ 65151 w 638927"/>
                  <a:gd name="connsiteY46" fmla="*/ 377600 h 686009"/>
                  <a:gd name="connsiteX47" fmla="*/ 119443 w 638927"/>
                  <a:gd name="connsiteY47" fmla="*/ 418986 h 686009"/>
                  <a:gd name="connsiteX48" fmla="*/ 148018 w 638927"/>
                  <a:gd name="connsiteY48" fmla="*/ 418986 h 686009"/>
                  <a:gd name="connsiteX49" fmla="*/ 148018 w 638927"/>
                  <a:gd name="connsiteY49" fmla="*/ 457248 h 686009"/>
                  <a:gd name="connsiteX50" fmla="*/ 119434 w 638927"/>
                  <a:gd name="connsiteY50" fmla="*/ 599970 h 686009"/>
                  <a:gd name="connsiteX51" fmla="*/ 84191 w 638927"/>
                  <a:gd name="connsiteY51" fmla="*/ 576558 h 686009"/>
                  <a:gd name="connsiteX52" fmla="*/ 84191 w 638927"/>
                  <a:gd name="connsiteY52" fmla="*/ 567481 h 686009"/>
                  <a:gd name="connsiteX53" fmla="*/ 54664 w 638927"/>
                  <a:gd name="connsiteY53" fmla="*/ 516903 h 686009"/>
                  <a:gd name="connsiteX54" fmla="*/ 23231 w 638927"/>
                  <a:gd name="connsiteY54" fmla="*/ 476307 h 686009"/>
                  <a:gd name="connsiteX55" fmla="*/ 148009 w 638927"/>
                  <a:gd name="connsiteY55" fmla="*/ 476307 h 686009"/>
                  <a:gd name="connsiteX56" fmla="*/ 148009 w 638927"/>
                  <a:gd name="connsiteY56" fmla="*/ 599970 h 686009"/>
                  <a:gd name="connsiteX57" fmla="*/ 490909 w 638927"/>
                  <a:gd name="connsiteY57" fmla="*/ 476307 h 686009"/>
                  <a:gd name="connsiteX58" fmla="*/ 615686 w 638927"/>
                  <a:gd name="connsiteY58" fmla="*/ 476307 h 686009"/>
                  <a:gd name="connsiteX59" fmla="*/ 584197 w 638927"/>
                  <a:gd name="connsiteY59" fmla="*/ 516931 h 686009"/>
                  <a:gd name="connsiteX60" fmla="*/ 554669 w 638927"/>
                  <a:gd name="connsiteY60" fmla="*/ 567481 h 686009"/>
                  <a:gd name="connsiteX61" fmla="*/ 554669 w 638927"/>
                  <a:gd name="connsiteY61" fmla="*/ 576558 h 686009"/>
                  <a:gd name="connsiteX62" fmla="*/ 519427 w 638927"/>
                  <a:gd name="connsiteY62" fmla="*/ 599970 h 686009"/>
                  <a:gd name="connsiteX63" fmla="*/ 490909 w 638927"/>
                  <a:gd name="connsiteY63" fmla="*/ 599970 h 686009"/>
                  <a:gd name="connsiteX64" fmla="*/ 615753 w 638927"/>
                  <a:gd name="connsiteY64" fmla="*/ 276225 h 686009"/>
                  <a:gd name="connsiteX65" fmla="*/ 584264 w 638927"/>
                  <a:gd name="connsiteY65" fmla="*/ 316849 h 686009"/>
                  <a:gd name="connsiteX66" fmla="*/ 554736 w 638927"/>
                  <a:gd name="connsiteY66" fmla="*/ 367398 h 686009"/>
                  <a:gd name="connsiteX67" fmla="*/ 554736 w 638927"/>
                  <a:gd name="connsiteY67" fmla="*/ 376476 h 686009"/>
                  <a:gd name="connsiteX68" fmla="*/ 519494 w 638927"/>
                  <a:gd name="connsiteY68" fmla="*/ 399945 h 686009"/>
                  <a:gd name="connsiteX69" fmla="*/ 490909 w 638927"/>
                  <a:gd name="connsiteY69" fmla="*/ 399945 h 686009"/>
                  <a:gd name="connsiteX70" fmla="*/ 490909 w 638927"/>
                  <a:gd name="connsiteY70" fmla="*/ 276225 h 686009"/>
                  <a:gd name="connsiteX71" fmla="*/ 615753 w 638927"/>
                  <a:gd name="connsiteY71" fmla="*/ 76248 h 686009"/>
                  <a:gd name="connsiteX72" fmla="*/ 584225 w 638927"/>
                  <a:gd name="connsiteY72" fmla="*/ 116872 h 686009"/>
                  <a:gd name="connsiteX73" fmla="*/ 554698 w 638927"/>
                  <a:gd name="connsiteY73" fmla="*/ 167421 h 686009"/>
                  <a:gd name="connsiteX74" fmla="*/ 554698 w 638927"/>
                  <a:gd name="connsiteY74" fmla="*/ 176508 h 686009"/>
                  <a:gd name="connsiteX75" fmla="*/ 519484 w 638927"/>
                  <a:gd name="connsiteY75" fmla="*/ 200025 h 686009"/>
                  <a:gd name="connsiteX76" fmla="*/ 490909 w 638927"/>
                  <a:gd name="connsiteY76" fmla="*/ 200025 h 686009"/>
                  <a:gd name="connsiteX77" fmla="*/ 490909 w 638927"/>
                  <a:gd name="connsiteY77" fmla="*/ 76248 h 686009"/>
                  <a:gd name="connsiteX78" fmla="*/ 167059 w 638927"/>
                  <a:gd name="connsiteY78" fmla="*/ 38100 h 686009"/>
                  <a:gd name="connsiteX79" fmla="*/ 186109 w 638927"/>
                  <a:gd name="connsiteY79" fmla="*/ 19050 h 686009"/>
                  <a:gd name="connsiteX80" fmla="*/ 452809 w 638927"/>
                  <a:gd name="connsiteY80" fmla="*/ 19050 h 686009"/>
                  <a:gd name="connsiteX81" fmla="*/ 471859 w 638927"/>
                  <a:gd name="connsiteY81" fmla="*/ 38100 h 686009"/>
                  <a:gd name="connsiteX82" fmla="*/ 471859 w 638927"/>
                  <a:gd name="connsiteY82" fmla="*/ 647910 h 686009"/>
                  <a:gd name="connsiteX83" fmla="*/ 452809 w 638927"/>
                  <a:gd name="connsiteY83" fmla="*/ 666960 h 686009"/>
                  <a:gd name="connsiteX84" fmla="*/ 186109 w 638927"/>
                  <a:gd name="connsiteY84" fmla="*/ 666960 h 686009"/>
                  <a:gd name="connsiteX85" fmla="*/ 167059 w 638927"/>
                  <a:gd name="connsiteY85" fmla="*/ 647910 h 686009"/>
                  <a:gd name="connsiteX86" fmla="*/ 119434 w 638927"/>
                  <a:gd name="connsiteY86" fmla="*/ 200025 h 686009"/>
                  <a:gd name="connsiteX87" fmla="*/ 84191 w 638927"/>
                  <a:gd name="connsiteY87" fmla="*/ 176508 h 686009"/>
                  <a:gd name="connsiteX88" fmla="*/ 84191 w 638927"/>
                  <a:gd name="connsiteY88" fmla="*/ 167421 h 686009"/>
                  <a:gd name="connsiteX89" fmla="*/ 54664 w 638927"/>
                  <a:gd name="connsiteY89" fmla="*/ 116853 h 686009"/>
                  <a:gd name="connsiteX90" fmla="*/ 23231 w 638927"/>
                  <a:gd name="connsiteY90" fmla="*/ 76248 h 686009"/>
                  <a:gd name="connsiteX91" fmla="*/ 148009 w 638927"/>
                  <a:gd name="connsiteY91" fmla="*/ 76248 h 686009"/>
                  <a:gd name="connsiteX92" fmla="*/ 148009 w 638927"/>
                  <a:gd name="connsiteY92" fmla="*/ 200025 h 686009"/>
                  <a:gd name="connsiteX93" fmla="*/ 119434 w 638927"/>
                  <a:gd name="connsiteY93" fmla="*/ 399945 h 686009"/>
                  <a:gd name="connsiteX94" fmla="*/ 84191 w 638927"/>
                  <a:gd name="connsiteY94" fmla="*/ 376485 h 686009"/>
                  <a:gd name="connsiteX95" fmla="*/ 84191 w 638927"/>
                  <a:gd name="connsiteY95" fmla="*/ 367408 h 686009"/>
                  <a:gd name="connsiteX96" fmla="*/ 54664 w 638927"/>
                  <a:gd name="connsiteY96" fmla="*/ 316821 h 686009"/>
                  <a:gd name="connsiteX97" fmla="*/ 23231 w 638927"/>
                  <a:gd name="connsiteY97" fmla="*/ 276225 h 686009"/>
                  <a:gd name="connsiteX98" fmla="*/ 148009 w 638927"/>
                  <a:gd name="connsiteY98" fmla="*/ 276225 h 686009"/>
                  <a:gd name="connsiteX99" fmla="*/ 148009 w 638927"/>
                  <a:gd name="connsiteY99" fmla="*/ 399945 h 68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638927" h="686009">
                    <a:moveTo>
                      <a:pt x="0" y="457257"/>
                    </a:moveTo>
                    <a:cubicBezTo>
                      <a:pt x="0" y="457257"/>
                      <a:pt x="4286" y="517474"/>
                      <a:pt x="47625" y="534619"/>
                    </a:cubicBezTo>
                    <a:cubicBezTo>
                      <a:pt x="61913" y="540334"/>
                      <a:pt x="64770" y="557393"/>
                      <a:pt x="65151" y="568157"/>
                    </a:cubicBezTo>
                    <a:lnTo>
                      <a:pt x="65151" y="577682"/>
                    </a:lnTo>
                    <a:cubicBezTo>
                      <a:pt x="67894" y="603847"/>
                      <a:pt x="90868" y="619020"/>
                      <a:pt x="119443" y="619020"/>
                    </a:cubicBezTo>
                    <a:lnTo>
                      <a:pt x="148018" y="619020"/>
                    </a:lnTo>
                    <a:lnTo>
                      <a:pt x="148018" y="647910"/>
                    </a:lnTo>
                    <a:cubicBezTo>
                      <a:pt x="148018" y="668951"/>
                      <a:pt x="165077" y="686010"/>
                      <a:pt x="186118" y="686010"/>
                    </a:cubicBezTo>
                    <a:lnTo>
                      <a:pt x="452809" y="686010"/>
                    </a:lnTo>
                    <a:cubicBezTo>
                      <a:pt x="473851" y="686010"/>
                      <a:pt x="490909" y="668951"/>
                      <a:pt x="490909" y="647910"/>
                    </a:cubicBezTo>
                    <a:lnTo>
                      <a:pt x="490909" y="619020"/>
                    </a:lnTo>
                    <a:lnTo>
                      <a:pt x="519484" y="619020"/>
                    </a:lnTo>
                    <a:cubicBezTo>
                      <a:pt x="548059" y="619020"/>
                      <a:pt x="571062" y="603847"/>
                      <a:pt x="573776" y="577682"/>
                    </a:cubicBezTo>
                    <a:lnTo>
                      <a:pt x="573776" y="568157"/>
                    </a:lnTo>
                    <a:cubicBezTo>
                      <a:pt x="574157" y="557393"/>
                      <a:pt x="577015" y="540334"/>
                      <a:pt x="591303" y="534619"/>
                    </a:cubicBezTo>
                    <a:cubicBezTo>
                      <a:pt x="634641" y="517474"/>
                      <a:pt x="638928" y="457257"/>
                      <a:pt x="638928" y="457257"/>
                    </a:cubicBezTo>
                    <a:lnTo>
                      <a:pt x="490909" y="457257"/>
                    </a:lnTo>
                    <a:lnTo>
                      <a:pt x="490909" y="418995"/>
                    </a:lnTo>
                    <a:lnTo>
                      <a:pt x="519484" y="418995"/>
                    </a:lnTo>
                    <a:cubicBezTo>
                      <a:pt x="548059" y="418995"/>
                      <a:pt x="571062" y="403755"/>
                      <a:pt x="573776" y="377609"/>
                    </a:cubicBezTo>
                    <a:lnTo>
                      <a:pt x="573776" y="368084"/>
                    </a:lnTo>
                    <a:cubicBezTo>
                      <a:pt x="574157" y="357321"/>
                      <a:pt x="577015" y="340262"/>
                      <a:pt x="591303" y="334547"/>
                    </a:cubicBezTo>
                    <a:cubicBezTo>
                      <a:pt x="634641" y="317402"/>
                      <a:pt x="638928" y="257185"/>
                      <a:pt x="638928" y="257185"/>
                    </a:cubicBezTo>
                    <a:lnTo>
                      <a:pt x="490909" y="257185"/>
                    </a:lnTo>
                    <a:lnTo>
                      <a:pt x="490909" y="219085"/>
                    </a:lnTo>
                    <a:lnTo>
                      <a:pt x="519484" y="219085"/>
                    </a:lnTo>
                    <a:cubicBezTo>
                      <a:pt x="548059" y="219085"/>
                      <a:pt x="571062" y="203845"/>
                      <a:pt x="573776" y="177632"/>
                    </a:cubicBezTo>
                    <a:lnTo>
                      <a:pt x="573776" y="168107"/>
                    </a:lnTo>
                    <a:cubicBezTo>
                      <a:pt x="574157" y="157343"/>
                      <a:pt x="577015" y="140294"/>
                      <a:pt x="591303" y="134569"/>
                    </a:cubicBezTo>
                    <a:cubicBezTo>
                      <a:pt x="634641" y="117424"/>
                      <a:pt x="638928" y="57207"/>
                      <a:pt x="638928" y="57207"/>
                    </a:cubicBezTo>
                    <a:lnTo>
                      <a:pt x="490909" y="57207"/>
                    </a:lnTo>
                    <a:lnTo>
                      <a:pt x="490909" y="38100"/>
                    </a:lnTo>
                    <a:cubicBezTo>
                      <a:pt x="490909" y="17058"/>
                      <a:pt x="473851" y="0"/>
                      <a:pt x="452809" y="0"/>
                    </a:cubicBezTo>
                    <a:lnTo>
                      <a:pt x="186109" y="0"/>
                    </a:lnTo>
                    <a:cubicBezTo>
                      <a:pt x="165067" y="0"/>
                      <a:pt x="148009" y="17058"/>
                      <a:pt x="148009" y="38100"/>
                    </a:cubicBezTo>
                    <a:lnTo>
                      <a:pt x="148009" y="57150"/>
                    </a:lnTo>
                    <a:lnTo>
                      <a:pt x="0" y="57150"/>
                    </a:lnTo>
                    <a:cubicBezTo>
                      <a:pt x="0" y="57150"/>
                      <a:pt x="4286" y="117367"/>
                      <a:pt x="47625" y="134512"/>
                    </a:cubicBezTo>
                    <a:cubicBezTo>
                      <a:pt x="61913" y="140227"/>
                      <a:pt x="64770" y="157286"/>
                      <a:pt x="65151" y="168050"/>
                    </a:cubicBezTo>
                    <a:lnTo>
                      <a:pt x="65151" y="177575"/>
                    </a:lnTo>
                    <a:cubicBezTo>
                      <a:pt x="67894" y="203835"/>
                      <a:pt x="90859" y="219075"/>
                      <a:pt x="119434" y="219075"/>
                    </a:cubicBezTo>
                    <a:lnTo>
                      <a:pt x="148009" y="219075"/>
                    </a:lnTo>
                    <a:lnTo>
                      <a:pt x="148009" y="257175"/>
                    </a:lnTo>
                    <a:lnTo>
                      <a:pt x="0" y="257175"/>
                    </a:lnTo>
                    <a:cubicBezTo>
                      <a:pt x="0" y="257175"/>
                      <a:pt x="4286" y="317392"/>
                      <a:pt x="47625" y="334537"/>
                    </a:cubicBezTo>
                    <a:cubicBezTo>
                      <a:pt x="61913" y="340252"/>
                      <a:pt x="64770" y="357311"/>
                      <a:pt x="65151" y="368075"/>
                    </a:cubicBezTo>
                    <a:lnTo>
                      <a:pt x="65151" y="377600"/>
                    </a:lnTo>
                    <a:cubicBezTo>
                      <a:pt x="67894" y="403755"/>
                      <a:pt x="90868" y="418986"/>
                      <a:pt x="119443" y="418986"/>
                    </a:cubicBezTo>
                    <a:lnTo>
                      <a:pt x="148018" y="418986"/>
                    </a:lnTo>
                    <a:lnTo>
                      <a:pt x="148018" y="457248"/>
                    </a:lnTo>
                    <a:close/>
                    <a:moveTo>
                      <a:pt x="119434" y="599970"/>
                    </a:moveTo>
                    <a:cubicBezTo>
                      <a:pt x="103842" y="599970"/>
                      <a:pt x="86554" y="593798"/>
                      <a:pt x="84191" y="576558"/>
                    </a:cubicBezTo>
                    <a:lnTo>
                      <a:pt x="84191" y="567481"/>
                    </a:lnTo>
                    <a:cubicBezTo>
                      <a:pt x="83296" y="542134"/>
                      <a:pt x="72819" y="524180"/>
                      <a:pt x="54664" y="516903"/>
                    </a:cubicBezTo>
                    <a:cubicBezTo>
                      <a:pt x="36719" y="509807"/>
                      <a:pt x="27670" y="491185"/>
                      <a:pt x="23231" y="476307"/>
                    </a:cubicBezTo>
                    <a:lnTo>
                      <a:pt x="148009" y="476307"/>
                    </a:lnTo>
                    <a:lnTo>
                      <a:pt x="148009" y="599970"/>
                    </a:lnTo>
                    <a:close/>
                    <a:moveTo>
                      <a:pt x="490909" y="476307"/>
                    </a:moveTo>
                    <a:lnTo>
                      <a:pt x="615686" y="476307"/>
                    </a:lnTo>
                    <a:cubicBezTo>
                      <a:pt x="611181" y="491157"/>
                      <a:pt x="602094" y="509854"/>
                      <a:pt x="584197" y="516931"/>
                    </a:cubicBezTo>
                    <a:cubicBezTo>
                      <a:pt x="566099" y="524180"/>
                      <a:pt x="555622" y="542134"/>
                      <a:pt x="554669" y="567481"/>
                    </a:cubicBezTo>
                    <a:lnTo>
                      <a:pt x="554669" y="576558"/>
                    </a:lnTo>
                    <a:cubicBezTo>
                      <a:pt x="552317" y="593808"/>
                      <a:pt x="535000" y="599970"/>
                      <a:pt x="519427" y="599970"/>
                    </a:cubicBezTo>
                    <a:lnTo>
                      <a:pt x="490909" y="599970"/>
                    </a:lnTo>
                    <a:close/>
                    <a:moveTo>
                      <a:pt x="615753" y="276225"/>
                    </a:moveTo>
                    <a:cubicBezTo>
                      <a:pt x="611248" y="291074"/>
                      <a:pt x="602161" y="309772"/>
                      <a:pt x="584264" y="316849"/>
                    </a:cubicBezTo>
                    <a:cubicBezTo>
                      <a:pt x="566166" y="324098"/>
                      <a:pt x="555689" y="342052"/>
                      <a:pt x="554736" y="367398"/>
                    </a:cubicBezTo>
                    <a:lnTo>
                      <a:pt x="554736" y="376476"/>
                    </a:lnTo>
                    <a:cubicBezTo>
                      <a:pt x="552383" y="393764"/>
                      <a:pt x="535067" y="399945"/>
                      <a:pt x="519494" y="399945"/>
                    </a:cubicBezTo>
                    <a:lnTo>
                      <a:pt x="490909" y="399945"/>
                    </a:lnTo>
                    <a:lnTo>
                      <a:pt x="490909" y="276225"/>
                    </a:lnTo>
                    <a:close/>
                    <a:moveTo>
                      <a:pt x="615753" y="76248"/>
                    </a:moveTo>
                    <a:cubicBezTo>
                      <a:pt x="611267" y="91088"/>
                      <a:pt x="602199" y="109766"/>
                      <a:pt x="584225" y="116872"/>
                    </a:cubicBezTo>
                    <a:cubicBezTo>
                      <a:pt x="566128" y="124120"/>
                      <a:pt x="555650" y="142075"/>
                      <a:pt x="554698" y="167421"/>
                    </a:cubicBezTo>
                    <a:lnTo>
                      <a:pt x="554698" y="176508"/>
                    </a:lnTo>
                    <a:cubicBezTo>
                      <a:pt x="552412" y="193824"/>
                      <a:pt x="535095" y="200025"/>
                      <a:pt x="519484" y="200025"/>
                    </a:cubicBezTo>
                    <a:lnTo>
                      <a:pt x="490909" y="200025"/>
                    </a:lnTo>
                    <a:lnTo>
                      <a:pt x="490909" y="76248"/>
                    </a:lnTo>
                    <a:close/>
                    <a:moveTo>
                      <a:pt x="167059" y="38100"/>
                    </a:moveTo>
                    <a:cubicBezTo>
                      <a:pt x="167059" y="27579"/>
                      <a:pt x="175588" y="19050"/>
                      <a:pt x="186109" y="19050"/>
                    </a:cubicBezTo>
                    <a:lnTo>
                      <a:pt x="452809" y="19050"/>
                    </a:lnTo>
                    <a:cubicBezTo>
                      <a:pt x="463330" y="19050"/>
                      <a:pt x="471859" y="27579"/>
                      <a:pt x="471859" y="38100"/>
                    </a:cubicBezTo>
                    <a:lnTo>
                      <a:pt x="471859" y="647910"/>
                    </a:lnTo>
                    <a:cubicBezTo>
                      <a:pt x="471859" y="658431"/>
                      <a:pt x="463330" y="666960"/>
                      <a:pt x="452809" y="666960"/>
                    </a:cubicBezTo>
                    <a:lnTo>
                      <a:pt x="186109" y="666960"/>
                    </a:lnTo>
                    <a:cubicBezTo>
                      <a:pt x="175588" y="666960"/>
                      <a:pt x="167059" y="658431"/>
                      <a:pt x="167059" y="647910"/>
                    </a:cubicBezTo>
                    <a:close/>
                    <a:moveTo>
                      <a:pt x="119434" y="200025"/>
                    </a:moveTo>
                    <a:cubicBezTo>
                      <a:pt x="103851" y="200025"/>
                      <a:pt x="86554" y="193824"/>
                      <a:pt x="84191" y="176508"/>
                    </a:cubicBezTo>
                    <a:lnTo>
                      <a:pt x="84191" y="167421"/>
                    </a:lnTo>
                    <a:cubicBezTo>
                      <a:pt x="83296" y="142084"/>
                      <a:pt x="72819" y="124130"/>
                      <a:pt x="54664" y="116853"/>
                    </a:cubicBezTo>
                    <a:cubicBezTo>
                      <a:pt x="36719" y="109747"/>
                      <a:pt x="27670" y="91078"/>
                      <a:pt x="23231" y="76248"/>
                    </a:cubicBezTo>
                    <a:lnTo>
                      <a:pt x="148009" y="76248"/>
                    </a:lnTo>
                    <a:lnTo>
                      <a:pt x="148009" y="200025"/>
                    </a:lnTo>
                    <a:close/>
                    <a:moveTo>
                      <a:pt x="119434" y="399945"/>
                    </a:moveTo>
                    <a:cubicBezTo>
                      <a:pt x="103842" y="399945"/>
                      <a:pt x="86554" y="393764"/>
                      <a:pt x="84191" y="376485"/>
                    </a:cubicBezTo>
                    <a:lnTo>
                      <a:pt x="84191" y="367408"/>
                    </a:lnTo>
                    <a:cubicBezTo>
                      <a:pt x="83296" y="342052"/>
                      <a:pt x="72819" y="324107"/>
                      <a:pt x="54664" y="316821"/>
                    </a:cubicBezTo>
                    <a:cubicBezTo>
                      <a:pt x="36719" y="309724"/>
                      <a:pt x="27670" y="291103"/>
                      <a:pt x="23231" y="276225"/>
                    </a:cubicBezTo>
                    <a:lnTo>
                      <a:pt x="148009" y="276225"/>
                    </a:lnTo>
                    <a:lnTo>
                      <a:pt x="148009" y="399945"/>
                    </a:lnTo>
                    <a:close/>
                  </a:path>
                </a:pathLst>
              </a:custGeom>
              <a:solidFill>
                <a:schemeClr val="tx2"/>
              </a:solidFill>
              <a:ln w="9525" cap="flat">
                <a:noFill/>
                <a:prstDash val="solid"/>
                <a:miter/>
              </a:ln>
            </p:spPr>
            <p:txBody>
              <a:bodyPr rtlCol="0" anchor="ctr"/>
              <a:lstStyle/>
              <a:p>
                <a:endParaRPr lang="en-US" dirty="0"/>
              </a:p>
            </p:txBody>
          </p:sp>
        </p:grpSp>
        <p:sp>
          <p:nvSpPr>
            <p:cNvPr id="9" name="TextBox 8">
              <a:extLst>
                <a:ext uri="{FF2B5EF4-FFF2-40B4-BE49-F238E27FC236}">
                  <a16:creationId xmlns:a16="http://schemas.microsoft.com/office/drawing/2014/main" id="{54E1FB85-E93D-79B4-3B8A-0EB7B0D72723}"/>
                </a:ext>
              </a:extLst>
            </p:cNvPr>
            <p:cNvSpPr txBox="1"/>
            <p:nvPr/>
          </p:nvSpPr>
          <p:spPr>
            <a:xfrm>
              <a:off x="4587923" y="6047150"/>
              <a:ext cx="3016155" cy="369332"/>
            </a:xfrm>
            <a:prstGeom prst="rect">
              <a:avLst/>
            </a:prstGeom>
            <a:noFill/>
          </p:spPr>
          <p:txBody>
            <a:bodyPr wrap="square" rtlCol="0">
              <a:spAutoFit/>
            </a:bodyPr>
            <a:lstStyle/>
            <a:p>
              <a:r>
                <a:rPr lang="en-US" b="1" dirty="0">
                  <a:solidFill>
                    <a:schemeClr val="tx2"/>
                  </a:solidFill>
                  <a:latin typeface="Verdana" panose="020B0604030504040204" pitchFamily="34" charset="0"/>
                  <a:ea typeface="Verdana" panose="020B0604030504040204" pitchFamily="34" charset="0"/>
                </a:rPr>
                <a:t>Red light, Green light</a:t>
              </a:r>
            </a:p>
          </p:txBody>
        </p:sp>
      </p:grpSp>
      <p:grpSp>
        <p:nvGrpSpPr>
          <p:cNvPr id="18" name="Group 17">
            <a:extLst>
              <a:ext uri="{FF2B5EF4-FFF2-40B4-BE49-F238E27FC236}">
                <a16:creationId xmlns:a16="http://schemas.microsoft.com/office/drawing/2014/main" id="{DA71BA2F-8340-1CED-8C30-46CB83E8FA49}"/>
              </a:ext>
            </a:extLst>
          </p:cNvPr>
          <p:cNvGrpSpPr/>
          <p:nvPr/>
        </p:nvGrpSpPr>
        <p:grpSpPr>
          <a:xfrm>
            <a:off x="8176177" y="5130486"/>
            <a:ext cx="3186754" cy="1291966"/>
            <a:chOff x="8176177" y="5130486"/>
            <a:chExt cx="3186754" cy="1291966"/>
          </a:xfrm>
        </p:grpSpPr>
        <p:pic>
          <p:nvPicPr>
            <p:cNvPr id="11" name="Graphic 10" descr="Yoga outline">
              <a:extLst>
                <a:ext uri="{FF2B5EF4-FFF2-40B4-BE49-F238E27FC236}">
                  <a16:creationId xmlns:a16="http://schemas.microsoft.com/office/drawing/2014/main" id="{6E042E32-F135-DAD1-2464-95998EE657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08880" y="5130486"/>
              <a:ext cx="914400" cy="914400"/>
            </a:xfrm>
            <a:prstGeom prst="rect">
              <a:avLst/>
            </a:prstGeom>
          </p:spPr>
        </p:pic>
        <p:sp>
          <p:nvSpPr>
            <p:cNvPr id="12" name="TextBox 11">
              <a:extLst>
                <a:ext uri="{FF2B5EF4-FFF2-40B4-BE49-F238E27FC236}">
                  <a16:creationId xmlns:a16="http://schemas.microsoft.com/office/drawing/2014/main" id="{BA78BD2A-2461-9047-19DA-8A4ED0FD673E}"/>
                </a:ext>
              </a:extLst>
            </p:cNvPr>
            <p:cNvSpPr txBox="1"/>
            <p:nvPr/>
          </p:nvSpPr>
          <p:spPr>
            <a:xfrm>
              <a:off x="8176177" y="6053120"/>
              <a:ext cx="3186754" cy="369332"/>
            </a:xfrm>
            <a:prstGeom prst="rect">
              <a:avLst/>
            </a:prstGeom>
            <a:noFill/>
          </p:spPr>
          <p:txBody>
            <a:bodyPr wrap="square" rtlCol="0">
              <a:spAutoFit/>
            </a:bodyPr>
            <a:lstStyle/>
            <a:p>
              <a:r>
                <a:rPr lang="en-US" b="1" dirty="0">
                  <a:solidFill>
                    <a:schemeClr val="tx2"/>
                  </a:solidFill>
                  <a:latin typeface="Verdana" panose="020B0604030504040204" pitchFamily="34" charset="0"/>
                  <a:ea typeface="Verdana" panose="020B0604030504040204" pitchFamily="34" charset="0"/>
                </a:rPr>
                <a:t>Yoga &amp; Balance Poses</a:t>
              </a:r>
            </a:p>
          </p:txBody>
        </p:sp>
      </p:grpSp>
      <p:grpSp>
        <p:nvGrpSpPr>
          <p:cNvPr id="10" name="Group 9">
            <a:extLst>
              <a:ext uri="{FF2B5EF4-FFF2-40B4-BE49-F238E27FC236}">
                <a16:creationId xmlns:a16="http://schemas.microsoft.com/office/drawing/2014/main" id="{BD3A9F95-2A5C-F1AF-3E1A-57CB49A81F13}"/>
              </a:ext>
            </a:extLst>
          </p:cNvPr>
          <p:cNvGrpSpPr/>
          <p:nvPr/>
        </p:nvGrpSpPr>
        <p:grpSpPr>
          <a:xfrm>
            <a:off x="1356572" y="4910415"/>
            <a:ext cx="2048443" cy="1512037"/>
            <a:chOff x="1356572" y="4910415"/>
            <a:chExt cx="2048443" cy="1512037"/>
          </a:xfrm>
        </p:grpSpPr>
        <p:sp>
          <p:nvSpPr>
            <p:cNvPr id="13" name="TextBox 12">
              <a:extLst>
                <a:ext uri="{FF2B5EF4-FFF2-40B4-BE49-F238E27FC236}">
                  <a16:creationId xmlns:a16="http://schemas.microsoft.com/office/drawing/2014/main" id="{60CD2926-6F95-CB01-CE67-57C9ABF6B1A1}"/>
                </a:ext>
              </a:extLst>
            </p:cNvPr>
            <p:cNvSpPr txBox="1"/>
            <p:nvPr/>
          </p:nvSpPr>
          <p:spPr>
            <a:xfrm>
              <a:off x="1356572" y="6053120"/>
              <a:ext cx="1954757" cy="369332"/>
            </a:xfrm>
            <a:prstGeom prst="rect">
              <a:avLst/>
            </a:prstGeom>
            <a:noFill/>
          </p:spPr>
          <p:txBody>
            <a:bodyPr wrap="square" rtlCol="0">
              <a:spAutoFit/>
            </a:bodyPr>
            <a:lstStyle/>
            <a:p>
              <a:r>
                <a:rPr lang="en-US" b="1" dirty="0">
                  <a:solidFill>
                    <a:schemeClr val="tx2"/>
                  </a:solidFill>
                  <a:latin typeface="Verdana" panose="020B0604030504040204" pitchFamily="34" charset="0"/>
                  <a:ea typeface="Verdana" panose="020B0604030504040204" pitchFamily="34" charset="0"/>
                </a:rPr>
                <a:t>“Simon Says”</a:t>
              </a:r>
            </a:p>
          </p:txBody>
        </p:sp>
        <p:pic>
          <p:nvPicPr>
            <p:cNvPr id="4098" name="Picture 2" descr="Arms Up Icons - Free SVG &amp; PNG Arms Up Images - Noun Project">
              <a:extLst>
                <a:ext uri="{FF2B5EF4-FFF2-40B4-BE49-F238E27FC236}">
                  <a16:creationId xmlns:a16="http://schemas.microsoft.com/office/drawing/2014/main" id="{BA8D3B54-5C90-0E72-B1C5-E45B30A07B3D}"/>
                </a:ext>
              </a:extLst>
            </p:cNvPr>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760745" y="5312458"/>
              <a:ext cx="573206" cy="57320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Man arms up Icon - Free PNG &amp; SVG 535378 - Noun Project">
              <a:extLst>
                <a:ext uri="{FF2B5EF4-FFF2-40B4-BE49-F238E27FC236}">
                  <a16:creationId xmlns:a16="http://schemas.microsoft.com/office/drawing/2014/main" id="{14243621-FAD0-BCB1-65B2-2515CE280990}"/>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251497" y="4910415"/>
              <a:ext cx="1153518" cy="115351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Man arms up Icon - Free PNG &amp; SVG 535378 - Noun Project">
              <a:extLst>
                <a:ext uri="{FF2B5EF4-FFF2-40B4-BE49-F238E27FC236}">
                  <a16:creationId xmlns:a16="http://schemas.microsoft.com/office/drawing/2014/main" id="{83CD39BF-AF4C-F835-A6F7-CE5F29DA01E0}"/>
                </a:ext>
              </a:extLst>
            </p:cNvPr>
            <p:cNvPicPr>
              <a:picLocks noChangeAspect="1" noChangeArrowheads="1"/>
            </p:cNvPicPr>
            <p:nvPr/>
          </p:nvPicPr>
          <p:blipFill>
            <a:blip r:embed="rId5">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71092" y="5383818"/>
              <a:ext cx="368556" cy="485923"/>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10315883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F78D1-E8E7-B6F9-37C9-D7E3041AC65A}"/>
              </a:ext>
            </a:extLst>
          </p:cNvPr>
          <p:cNvSpPr>
            <a:spLocks noGrp="1"/>
          </p:cNvSpPr>
          <p:nvPr>
            <p:ph type="title"/>
          </p:nvPr>
        </p:nvSpPr>
        <p:spPr>
          <a:xfrm>
            <a:off x="0" y="2330414"/>
            <a:ext cx="12192000" cy="2912782"/>
          </a:xfrm>
        </p:spPr>
        <p:txBody>
          <a:bodyPr/>
          <a:lstStyle/>
          <a:p>
            <a:r>
              <a:rPr lang="en-US" dirty="0"/>
              <a:t>Objective 3</a:t>
            </a:r>
            <a:br>
              <a:rPr lang="en-US" dirty="0"/>
            </a:br>
            <a:r>
              <a:rPr lang="en-US" sz="4400" kern="100" dirty="0">
                <a:ea typeface="Verdana" panose="020B0604030504040204" pitchFamily="34" charset="0"/>
                <a:cs typeface="Times New Roman" panose="02020603050405020304" pitchFamily="18" charset="0"/>
              </a:rPr>
              <a:t>Identify one strategy to incorporate into your practice </a:t>
            </a:r>
            <a:r>
              <a:rPr lang="en-US" kern="100" dirty="0">
                <a:ea typeface="Verdana" panose="020B0604030504040204" pitchFamily="34" charset="0"/>
                <a:cs typeface="Times New Roman" panose="02020603050405020304" pitchFamily="18" charset="0"/>
              </a:rPr>
              <a:t>that supports Social-Emotional skill development</a:t>
            </a:r>
            <a:br>
              <a:rPr lang="en-US" sz="4400" kern="100" dirty="0">
                <a:ea typeface="Verdana" panose="020B060403050404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99092901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268CF-2621-746E-9660-F09B594E1BEB}"/>
              </a:ext>
            </a:extLst>
          </p:cNvPr>
          <p:cNvSpPr>
            <a:spLocks noGrp="1"/>
          </p:cNvSpPr>
          <p:nvPr>
            <p:ph type="ctrTitle"/>
          </p:nvPr>
        </p:nvSpPr>
        <p:spPr/>
        <p:txBody>
          <a:bodyPr/>
          <a:lstStyle/>
          <a:p>
            <a:r>
              <a:rPr lang="en-US" b="1" dirty="0"/>
              <a:t>Caregiver Strategies to </a:t>
            </a:r>
            <a:r>
              <a:rPr lang="en-US" dirty="0"/>
              <a:t>Nurture </a:t>
            </a:r>
            <a:r>
              <a:rPr lang="en-US" b="1" dirty="0"/>
              <a:t>Skills</a:t>
            </a:r>
          </a:p>
        </p:txBody>
      </p:sp>
      <p:sp>
        <p:nvSpPr>
          <p:cNvPr id="3" name="Content Placeholder 2">
            <a:extLst>
              <a:ext uri="{FF2B5EF4-FFF2-40B4-BE49-F238E27FC236}">
                <a16:creationId xmlns:a16="http://schemas.microsoft.com/office/drawing/2014/main" id="{F787C1A1-E53A-1EF3-D10C-AE28678D627E}"/>
              </a:ext>
            </a:extLst>
          </p:cNvPr>
          <p:cNvSpPr>
            <a:spLocks noGrp="1"/>
          </p:cNvSpPr>
          <p:nvPr>
            <p:ph type="subTitle" idx="1"/>
          </p:nvPr>
        </p:nvSpPr>
        <p:spPr>
          <a:xfrm>
            <a:off x="838199" y="1860462"/>
            <a:ext cx="10515599" cy="3767418"/>
          </a:xfrm>
        </p:spPr>
        <p:txBody>
          <a:bodyPr/>
          <a:lstStyle/>
          <a:p>
            <a:pPr marL="571500" indent="-571500">
              <a:buClr>
                <a:schemeClr val="accent2"/>
              </a:buClr>
              <a:buFont typeface="Arial" panose="020B0604020202020204" pitchFamily="34" charset="0"/>
              <a:buChar char="•"/>
            </a:pPr>
            <a:r>
              <a:rPr lang="en-US" sz="3200" dirty="0"/>
              <a:t>Practice co-regulation</a:t>
            </a:r>
          </a:p>
          <a:p>
            <a:pPr marL="571500" indent="-571500">
              <a:buClr>
                <a:schemeClr val="accent2"/>
              </a:buClr>
              <a:buFont typeface="Arial" panose="020B0604020202020204" pitchFamily="34" charset="0"/>
              <a:buChar char="•"/>
            </a:pPr>
            <a:r>
              <a:rPr lang="en-US" sz="3200" dirty="0"/>
              <a:t>Role model the use of social-emotional skills</a:t>
            </a:r>
          </a:p>
          <a:p>
            <a:pPr marL="571500" indent="-571500">
              <a:buClr>
                <a:schemeClr val="accent2"/>
              </a:buClr>
              <a:buFont typeface="Arial" panose="020B0604020202020204" pitchFamily="34" charset="0"/>
              <a:buChar char="•"/>
            </a:pPr>
            <a:r>
              <a:rPr lang="en-US" sz="3200" dirty="0"/>
              <a:t>Teach, coach, and guide as children are learning skills</a:t>
            </a:r>
          </a:p>
          <a:p>
            <a:pPr marL="571500" indent="-571500">
              <a:buClr>
                <a:schemeClr val="accent2"/>
              </a:buClr>
              <a:buFont typeface="Arial" panose="020B0604020202020204" pitchFamily="34" charset="0"/>
              <a:buChar char="•"/>
            </a:pPr>
            <a:r>
              <a:rPr lang="en-US" sz="3200" dirty="0"/>
              <a:t>Provide experiences to practice skills</a:t>
            </a:r>
          </a:p>
          <a:p>
            <a:pPr marL="0" indent="0">
              <a:buNone/>
            </a:pPr>
            <a:endParaRPr lang="en-US" sz="3200" dirty="0"/>
          </a:p>
          <a:p>
            <a:pPr marL="457200" lvl="1" indent="0">
              <a:buNone/>
            </a:pPr>
            <a:endParaRPr lang="en-US" dirty="0"/>
          </a:p>
          <a:p>
            <a:endParaRPr lang="en-US" dirty="0"/>
          </a:p>
        </p:txBody>
      </p:sp>
      <p:sp>
        <p:nvSpPr>
          <p:cNvPr id="4" name="TextBox 3">
            <a:extLst>
              <a:ext uri="{FF2B5EF4-FFF2-40B4-BE49-F238E27FC236}">
                <a16:creationId xmlns:a16="http://schemas.microsoft.com/office/drawing/2014/main" id="{83043D8A-48ED-E46D-DF2B-744099798450}"/>
              </a:ext>
            </a:extLst>
          </p:cNvPr>
          <p:cNvSpPr txBox="1"/>
          <p:nvPr/>
        </p:nvSpPr>
        <p:spPr>
          <a:xfrm>
            <a:off x="838200" y="4779566"/>
            <a:ext cx="10309964" cy="1532334"/>
          </a:xfrm>
          <a:prstGeom prst="roundRect">
            <a:avLst/>
          </a:prstGeom>
          <a:solidFill>
            <a:srgbClr val="309C88"/>
          </a:solidFill>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Franklin Gothic Book" panose="020B0503020102020204"/>
                <a:ea typeface="Verdana" panose="020B0604030504040204" pitchFamily="34" charset="0"/>
                <a:cs typeface="Arial"/>
              </a:rPr>
              <a:t>Active play offers opportunities for social interactions where children practice social-emotional skills by taking turns, playing with others, and following instructions</a:t>
            </a:r>
          </a:p>
        </p:txBody>
      </p:sp>
    </p:spTree>
    <p:extLst>
      <p:ext uri="{BB962C8B-B14F-4D97-AF65-F5344CB8AC3E}">
        <p14:creationId xmlns:p14="http://schemas.microsoft.com/office/powerpoint/2010/main" val="189933225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EB01D-B9D5-E76C-6FB2-8F7CF6576CD9}"/>
              </a:ext>
            </a:extLst>
          </p:cNvPr>
          <p:cNvSpPr>
            <a:spLocks noGrp="1"/>
          </p:cNvSpPr>
          <p:nvPr>
            <p:ph type="ctrTitle"/>
          </p:nvPr>
        </p:nvSpPr>
        <p:spPr/>
        <p:txBody>
          <a:bodyPr/>
          <a:lstStyle/>
          <a:p>
            <a:r>
              <a:rPr lang="en-US" dirty="0"/>
              <a:t>Classroom Strategies</a:t>
            </a:r>
          </a:p>
        </p:txBody>
      </p:sp>
      <p:sp>
        <p:nvSpPr>
          <p:cNvPr id="3" name="Subtitle 2">
            <a:extLst>
              <a:ext uri="{FF2B5EF4-FFF2-40B4-BE49-F238E27FC236}">
                <a16:creationId xmlns:a16="http://schemas.microsoft.com/office/drawing/2014/main" id="{AA5B440B-95D1-491A-7926-339A0BB464D7}"/>
              </a:ext>
            </a:extLst>
          </p:cNvPr>
          <p:cNvSpPr>
            <a:spLocks noGrp="1"/>
          </p:cNvSpPr>
          <p:nvPr>
            <p:ph type="subTitle" idx="1"/>
          </p:nvPr>
        </p:nvSpPr>
        <p:spPr>
          <a:xfrm>
            <a:off x="838199" y="1901952"/>
            <a:ext cx="6777039" cy="4090051"/>
          </a:xfrm>
        </p:spPr>
        <p:txBody>
          <a:bodyPr/>
          <a:lstStyle/>
          <a:p>
            <a:pPr marL="285750" indent="-285750">
              <a:buClr>
                <a:schemeClr val="accent2"/>
              </a:buClr>
              <a:buFont typeface="Arial" panose="020B0604020202020204" pitchFamily="34" charset="0"/>
              <a:buChar char="•"/>
            </a:pPr>
            <a:r>
              <a:rPr lang="en-US" sz="2400" dirty="0"/>
              <a:t>Use stories to talk about different social situations and how each person might be feeling Ask “What would you do?” to help develop problem solving skills.</a:t>
            </a:r>
          </a:p>
          <a:p>
            <a:pPr marL="285750" indent="-285750">
              <a:buClr>
                <a:schemeClr val="accent2"/>
              </a:buClr>
              <a:buFont typeface="Arial" panose="020B0604020202020204" pitchFamily="34" charset="0"/>
              <a:buChar char="•"/>
            </a:pPr>
            <a:endParaRPr lang="en-US" sz="2400" dirty="0"/>
          </a:p>
          <a:p>
            <a:pPr marL="285750" indent="-285750">
              <a:buClr>
                <a:schemeClr val="accent2"/>
              </a:buClr>
              <a:buFont typeface="Arial" panose="020B0604020202020204" pitchFamily="34" charset="0"/>
              <a:buChar char="•"/>
            </a:pPr>
            <a:r>
              <a:rPr lang="en-US" sz="2400" dirty="0"/>
              <a:t>Encourage kids to try new things and learn how much they are capable of. </a:t>
            </a:r>
          </a:p>
          <a:p>
            <a:pPr marL="285750" indent="-285750">
              <a:buClr>
                <a:schemeClr val="accent2"/>
              </a:buClr>
              <a:buFont typeface="Arial" panose="020B0604020202020204" pitchFamily="34" charset="0"/>
              <a:buChar char="•"/>
            </a:pPr>
            <a:endParaRPr lang="en-US" sz="2400" dirty="0"/>
          </a:p>
          <a:p>
            <a:pPr marL="285750" indent="-285750">
              <a:buClr>
                <a:schemeClr val="accent2"/>
              </a:buClr>
              <a:buFont typeface="Arial" panose="020B0604020202020204" pitchFamily="34" charset="0"/>
              <a:buChar char="•"/>
            </a:pPr>
            <a:r>
              <a:rPr lang="en-US" sz="2400" dirty="0"/>
              <a:t>Play games to teach kids how to take turns, share, and negotiate.</a:t>
            </a:r>
          </a:p>
          <a:p>
            <a:endParaRPr lang="en-US" dirty="0"/>
          </a:p>
        </p:txBody>
      </p:sp>
      <p:sp>
        <p:nvSpPr>
          <p:cNvPr id="5" name="Text Placeholder 3">
            <a:extLst>
              <a:ext uri="{FF2B5EF4-FFF2-40B4-BE49-F238E27FC236}">
                <a16:creationId xmlns:a16="http://schemas.microsoft.com/office/drawing/2014/main" id="{86811B87-D20B-959A-776C-094640BB90A6}"/>
              </a:ext>
            </a:extLst>
          </p:cNvPr>
          <p:cNvSpPr>
            <a:spLocks noGrp="1"/>
          </p:cNvSpPr>
          <p:nvPr>
            <p:ph type="body" sz="quarter" idx="13"/>
          </p:nvPr>
        </p:nvSpPr>
        <p:spPr>
          <a:xfrm>
            <a:off x="838200" y="6151563"/>
            <a:ext cx="10515600" cy="255587"/>
          </a:xfrm>
        </p:spPr>
        <p:txBody>
          <a:bodyPr>
            <a:normAutofit/>
          </a:bodyPr>
          <a:lstStyle/>
          <a:p>
            <a:r>
              <a:rPr lang="en-US" sz="1050" dirty="0"/>
              <a:t>Adapted from Early Social-Emotional Development  Pathways.org  </a:t>
            </a:r>
          </a:p>
        </p:txBody>
      </p:sp>
      <p:pic>
        <p:nvPicPr>
          <p:cNvPr id="7" name="Picture 6" descr="Man helping child climb slide">
            <a:extLst>
              <a:ext uri="{FF2B5EF4-FFF2-40B4-BE49-F238E27FC236}">
                <a16:creationId xmlns:a16="http://schemas.microsoft.com/office/drawing/2014/main" id="{B5AF3BBB-2C8B-9D13-0AD9-3770DA1FAE44}"/>
              </a:ext>
            </a:extLst>
          </p:cNvPr>
          <p:cNvPicPr>
            <a:picLocks noChangeAspect="1"/>
          </p:cNvPicPr>
          <p:nvPr/>
        </p:nvPicPr>
        <p:blipFill rotWithShape="1">
          <a:blip r:embed="rId3">
            <a:extLst>
              <a:ext uri="{28A0092B-C50C-407E-A947-70E740481C1C}">
                <a14:useLocalDpi xmlns:a14="http://schemas.microsoft.com/office/drawing/2010/main" val="0"/>
              </a:ext>
            </a:extLst>
          </a:blip>
          <a:srcRect l="21846" t="-1" r="33570" b="-1"/>
          <a:stretch/>
        </p:blipFill>
        <p:spPr>
          <a:xfrm>
            <a:off x="7729538" y="-95524"/>
            <a:ext cx="4448814" cy="6660774"/>
          </a:xfrm>
          <a:prstGeom prst="rect">
            <a:avLst/>
          </a:prstGeom>
        </p:spPr>
      </p:pic>
    </p:spTree>
    <p:extLst>
      <p:ext uri="{BB962C8B-B14F-4D97-AF65-F5344CB8AC3E}">
        <p14:creationId xmlns:p14="http://schemas.microsoft.com/office/powerpoint/2010/main" val="88034963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866D7-F229-66EB-0A33-D77A28C4BBD7}"/>
              </a:ext>
            </a:extLst>
          </p:cNvPr>
          <p:cNvSpPr>
            <a:spLocks noGrp="1"/>
          </p:cNvSpPr>
          <p:nvPr>
            <p:ph type="ctrTitle"/>
          </p:nvPr>
        </p:nvSpPr>
        <p:spPr/>
        <p:txBody>
          <a:bodyPr/>
          <a:lstStyle/>
          <a:p>
            <a:r>
              <a:rPr lang="en-US" b="1" dirty="0"/>
              <a:t>Engaging Families</a:t>
            </a:r>
          </a:p>
        </p:txBody>
      </p:sp>
      <p:pic>
        <p:nvPicPr>
          <p:cNvPr id="4" name="Picture 3">
            <a:extLst>
              <a:ext uri="{FF2B5EF4-FFF2-40B4-BE49-F238E27FC236}">
                <a16:creationId xmlns:a16="http://schemas.microsoft.com/office/drawing/2014/main" id="{A7803EC6-EBCF-1E86-7F85-A0AF04AB1762}"/>
              </a:ext>
            </a:extLst>
          </p:cNvPr>
          <p:cNvPicPr>
            <a:picLocks noChangeAspect="1"/>
          </p:cNvPicPr>
          <p:nvPr/>
        </p:nvPicPr>
        <p:blipFill rotWithShape="1">
          <a:blip r:embed="rId3"/>
          <a:srcRect b="1826"/>
          <a:stretch/>
        </p:blipFill>
        <p:spPr>
          <a:xfrm>
            <a:off x="1003072" y="1756227"/>
            <a:ext cx="2624873" cy="4572000"/>
          </a:xfrm>
          <a:prstGeom prst="rect">
            <a:avLst/>
          </a:prstGeom>
        </p:spPr>
      </p:pic>
      <p:pic>
        <p:nvPicPr>
          <p:cNvPr id="7" name="Picture 6">
            <a:extLst>
              <a:ext uri="{FF2B5EF4-FFF2-40B4-BE49-F238E27FC236}">
                <a16:creationId xmlns:a16="http://schemas.microsoft.com/office/drawing/2014/main" id="{AC4A93F4-C2CE-33DE-71C7-58008F1100A6}"/>
              </a:ext>
            </a:extLst>
          </p:cNvPr>
          <p:cNvPicPr>
            <a:picLocks noChangeAspect="1"/>
          </p:cNvPicPr>
          <p:nvPr/>
        </p:nvPicPr>
        <p:blipFill>
          <a:blip r:embed="rId4"/>
          <a:stretch>
            <a:fillRect/>
          </a:stretch>
        </p:blipFill>
        <p:spPr>
          <a:xfrm>
            <a:off x="5119007" y="1756227"/>
            <a:ext cx="5544403" cy="4572000"/>
          </a:xfrm>
          <a:prstGeom prst="rect">
            <a:avLst/>
          </a:prstGeom>
        </p:spPr>
      </p:pic>
    </p:spTree>
    <p:extLst>
      <p:ext uri="{BB962C8B-B14F-4D97-AF65-F5344CB8AC3E}">
        <p14:creationId xmlns:p14="http://schemas.microsoft.com/office/powerpoint/2010/main" val="266630186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hild sitting on a couch">
            <a:extLst>
              <a:ext uri="{FF2B5EF4-FFF2-40B4-BE49-F238E27FC236}">
                <a16:creationId xmlns:a16="http://schemas.microsoft.com/office/drawing/2014/main" id="{288F2267-0836-ABFA-46B4-55378EC60FC1}"/>
              </a:ext>
            </a:extLst>
          </p:cNvPr>
          <p:cNvPicPr>
            <a:picLocks noChangeAspect="1"/>
          </p:cNvPicPr>
          <p:nvPr/>
        </p:nvPicPr>
        <p:blipFill rotWithShape="1">
          <a:blip r:embed="rId3">
            <a:extLst>
              <a:ext uri="{28A0092B-C50C-407E-A947-70E740481C1C}">
                <a14:useLocalDpi xmlns:a14="http://schemas.microsoft.com/office/drawing/2010/main" val="0"/>
              </a:ext>
            </a:extLst>
          </a:blip>
          <a:srcRect l="31535" t="-1" r="528" b="-1"/>
          <a:stretch/>
        </p:blipFill>
        <p:spPr>
          <a:xfrm>
            <a:off x="6233162" y="718467"/>
            <a:ext cx="5956202" cy="5852160"/>
          </a:xfrm>
          <a:prstGeom prst="rect">
            <a:avLst/>
          </a:prstGeom>
        </p:spPr>
      </p:pic>
      <p:sp>
        <p:nvSpPr>
          <p:cNvPr id="3" name="Content Placeholder 2">
            <a:extLst>
              <a:ext uri="{FF2B5EF4-FFF2-40B4-BE49-F238E27FC236}">
                <a16:creationId xmlns:a16="http://schemas.microsoft.com/office/drawing/2014/main" id="{834F0609-ED12-2D8E-455B-48FB2FDE2D93}"/>
              </a:ext>
            </a:extLst>
          </p:cNvPr>
          <p:cNvSpPr>
            <a:spLocks noGrp="1"/>
          </p:cNvSpPr>
          <p:nvPr>
            <p:ph sz="half" idx="1"/>
          </p:nvPr>
        </p:nvSpPr>
        <p:spPr>
          <a:noFill/>
        </p:spPr>
        <p:txBody>
          <a:bodyPr>
            <a:normAutofit lnSpcReduction="10000"/>
          </a:bodyPr>
          <a:lstStyle/>
          <a:p>
            <a:pPr marL="0" indent="0">
              <a:buNone/>
            </a:pPr>
            <a:r>
              <a:rPr lang="en-US" sz="2400" dirty="0"/>
              <a:t>“Active play should never be withheld from children who misbehave (e.g., child is kept indoors to help another caregiver/teacher while the rest of the children go outside). However, children with out-of-control behavior may need 5 minutes or fewer to calm themselves or settle down before resuming cooperative play or activities. “</a:t>
            </a:r>
            <a:r>
              <a:rPr lang="en-US" sz="2400" i="1" dirty="0"/>
              <a:t> </a:t>
            </a:r>
          </a:p>
          <a:p>
            <a:pPr marL="0" indent="0">
              <a:buNone/>
            </a:pPr>
            <a:r>
              <a:rPr lang="en-US" sz="2400" i="1" dirty="0"/>
              <a:t>		</a:t>
            </a:r>
            <a:r>
              <a:rPr lang="en-US" sz="1400" i="1" dirty="0"/>
              <a:t>Caring for our Children 4</a:t>
            </a:r>
            <a:r>
              <a:rPr lang="en-US" sz="1400" i="1" baseline="30000" dirty="0"/>
              <a:t>th</a:t>
            </a:r>
            <a:r>
              <a:rPr lang="en-US" sz="1400" i="1" dirty="0"/>
              <a:t> edition</a:t>
            </a:r>
            <a:r>
              <a:rPr lang="en-US" sz="1400" dirty="0"/>
              <a:t>.</a:t>
            </a:r>
          </a:p>
          <a:p>
            <a:endParaRPr lang="en-US" sz="2400" dirty="0"/>
          </a:p>
        </p:txBody>
      </p:sp>
      <p:sp>
        <p:nvSpPr>
          <p:cNvPr id="2" name="Title 1">
            <a:extLst>
              <a:ext uri="{FF2B5EF4-FFF2-40B4-BE49-F238E27FC236}">
                <a16:creationId xmlns:a16="http://schemas.microsoft.com/office/drawing/2014/main" id="{7B7ADEE7-B3C8-3886-65E2-F71CED1161F3}"/>
              </a:ext>
            </a:extLst>
          </p:cNvPr>
          <p:cNvSpPr>
            <a:spLocks noGrp="1"/>
          </p:cNvSpPr>
          <p:nvPr>
            <p:ph type="title"/>
          </p:nvPr>
        </p:nvSpPr>
        <p:spPr>
          <a:xfrm>
            <a:off x="838201" y="578132"/>
            <a:ext cx="5181600" cy="657681"/>
          </a:xfrm>
        </p:spPr>
        <p:txBody>
          <a:bodyPr>
            <a:normAutofit fontScale="90000"/>
          </a:bodyPr>
          <a:lstStyle/>
          <a:p>
            <a:r>
              <a:rPr lang="en-US" sz="4000" b="1" dirty="0"/>
              <a:t>Taking away active play as a form of discipline</a:t>
            </a:r>
          </a:p>
        </p:txBody>
      </p:sp>
    </p:spTree>
    <p:extLst>
      <p:ext uri="{BB962C8B-B14F-4D97-AF65-F5344CB8AC3E}">
        <p14:creationId xmlns:p14="http://schemas.microsoft.com/office/powerpoint/2010/main" val="3216464468"/>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055894C-19FB-3335-F6C9-08A195775552}"/>
              </a:ext>
            </a:extLst>
          </p:cNvPr>
          <p:cNvSpPr/>
          <p:nvPr/>
        </p:nvSpPr>
        <p:spPr>
          <a:xfrm>
            <a:off x="774700" y="4050212"/>
            <a:ext cx="10929256" cy="1005840"/>
          </a:xfrm>
          <a:prstGeom prst="roundRect">
            <a:avLst/>
          </a:prstGeom>
          <a:solidFill>
            <a:srgbClr val="FAAD1D">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Rounded Corners 15">
            <a:extLst>
              <a:ext uri="{FF2B5EF4-FFF2-40B4-BE49-F238E27FC236}">
                <a16:creationId xmlns:a16="http://schemas.microsoft.com/office/drawing/2014/main" id="{50D24700-4395-A3D3-42E0-C97F648E46D5}"/>
              </a:ext>
            </a:extLst>
          </p:cNvPr>
          <p:cNvSpPr/>
          <p:nvPr/>
        </p:nvSpPr>
        <p:spPr>
          <a:xfrm>
            <a:off x="774699" y="2770052"/>
            <a:ext cx="10929255" cy="1005840"/>
          </a:xfrm>
          <a:prstGeom prst="roundRect">
            <a:avLst/>
          </a:prstGeom>
          <a:solidFill>
            <a:srgbClr val="00ACBA">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Rounded Corners 14">
            <a:extLst>
              <a:ext uri="{FF2B5EF4-FFF2-40B4-BE49-F238E27FC236}">
                <a16:creationId xmlns:a16="http://schemas.microsoft.com/office/drawing/2014/main" id="{F0F167B6-DA5F-196E-21FD-696C9311FA28}"/>
              </a:ext>
            </a:extLst>
          </p:cNvPr>
          <p:cNvSpPr/>
          <p:nvPr/>
        </p:nvSpPr>
        <p:spPr>
          <a:xfrm>
            <a:off x="774700" y="1487714"/>
            <a:ext cx="10929254" cy="1005840"/>
          </a:xfrm>
          <a:prstGeom prst="roundRect">
            <a:avLst/>
          </a:prstGeom>
          <a:solidFill>
            <a:srgbClr val="309C8A">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4F78DCEB-86ED-D3F3-B8E5-A932DCE9459A}"/>
              </a:ext>
            </a:extLst>
          </p:cNvPr>
          <p:cNvSpPr>
            <a:spLocks noGrp="1"/>
          </p:cNvSpPr>
          <p:nvPr>
            <p:ph type="ctrTitle"/>
          </p:nvPr>
        </p:nvSpPr>
        <p:spPr>
          <a:xfrm>
            <a:off x="774699" y="521637"/>
            <a:ext cx="10515600" cy="668859"/>
          </a:xfrm>
        </p:spPr>
        <p:txBody>
          <a:bodyPr/>
          <a:lstStyle/>
          <a:p>
            <a:r>
              <a:rPr lang="en-US" b="1" dirty="0"/>
              <a:t>TAKE Back Activity</a:t>
            </a:r>
          </a:p>
        </p:txBody>
      </p:sp>
      <p:sp>
        <p:nvSpPr>
          <p:cNvPr id="6" name="Subtitle 5">
            <a:extLst>
              <a:ext uri="{FF2B5EF4-FFF2-40B4-BE49-F238E27FC236}">
                <a16:creationId xmlns:a16="http://schemas.microsoft.com/office/drawing/2014/main" id="{CEB3EAB1-A59D-CBD1-7CA3-A799F206612B}"/>
              </a:ext>
            </a:extLst>
          </p:cNvPr>
          <p:cNvSpPr>
            <a:spLocks noGrp="1"/>
          </p:cNvSpPr>
          <p:nvPr>
            <p:ph type="subTitle" idx="1"/>
          </p:nvPr>
        </p:nvSpPr>
        <p:spPr>
          <a:xfrm>
            <a:off x="1115785" y="1476434"/>
            <a:ext cx="10515599" cy="3722915"/>
          </a:xfrm>
        </p:spPr>
        <p:txBody>
          <a:bodyPr/>
          <a:lstStyle/>
          <a:p>
            <a:pPr marL="1887538" indent="-1887538"/>
            <a:r>
              <a:rPr lang="en-US" sz="3600" b="1" dirty="0"/>
              <a:t>T</a:t>
            </a:r>
            <a:r>
              <a:rPr lang="en-US" sz="2800" dirty="0"/>
              <a:t>alking Point	What is something from this session you 	will share with others?</a:t>
            </a:r>
          </a:p>
          <a:p>
            <a:pPr marL="1887538" indent="-1887538"/>
            <a:endParaRPr lang="en-US" sz="2000" dirty="0"/>
          </a:p>
          <a:p>
            <a:pPr marL="1887538" indent="-1887538"/>
            <a:r>
              <a:rPr lang="en-US" sz="3600" b="1" dirty="0"/>
              <a:t>A</a:t>
            </a:r>
            <a:r>
              <a:rPr lang="en-US" sz="2800" dirty="0"/>
              <a:t>HA moment  What new information or ideas did you     	hear?</a:t>
            </a:r>
          </a:p>
          <a:p>
            <a:pPr marL="1887538" indent="-1887538"/>
            <a:endParaRPr lang="en-US" sz="2000" dirty="0"/>
          </a:p>
          <a:p>
            <a:pPr marL="1887538" indent="-1887538"/>
            <a:r>
              <a:rPr lang="en-US" sz="3600" b="1" dirty="0"/>
              <a:t>K</a:t>
            </a:r>
            <a:r>
              <a:rPr lang="en-US" sz="2800" dirty="0"/>
              <a:t>eeper 		List an activity you want to keep and	use with children?</a:t>
            </a:r>
          </a:p>
          <a:p>
            <a:pPr marL="1887538" indent="-1887538"/>
            <a:endParaRPr lang="en-US" sz="2800" dirty="0"/>
          </a:p>
        </p:txBody>
      </p:sp>
      <p:sp>
        <p:nvSpPr>
          <p:cNvPr id="18" name="Rectangle: Rounded Corners 17">
            <a:extLst>
              <a:ext uri="{FF2B5EF4-FFF2-40B4-BE49-F238E27FC236}">
                <a16:creationId xmlns:a16="http://schemas.microsoft.com/office/drawing/2014/main" id="{3913FD45-31D2-F3CF-61F0-97CD30EF47D1}"/>
              </a:ext>
            </a:extLst>
          </p:cNvPr>
          <p:cNvSpPr/>
          <p:nvPr/>
        </p:nvSpPr>
        <p:spPr>
          <a:xfrm>
            <a:off x="774699" y="5330372"/>
            <a:ext cx="10929256" cy="1005840"/>
          </a:xfrm>
          <a:prstGeom prst="roundRect">
            <a:avLst/>
          </a:prstGeom>
          <a:solidFill>
            <a:srgbClr val="6660A6">
              <a:alpha val="7411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682D1963-6A8B-AA09-0D12-66FE6E21EBFC}"/>
              </a:ext>
            </a:extLst>
          </p:cNvPr>
          <p:cNvSpPr txBox="1"/>
          <p:nvPr/>
        </p:nvSpPr>
        <p:spPr>
          <a:xfrm>
            <a:off x="937986" y="5296729"/>
            <a:ext cx="10929256" cy="1077218"/>
          </a:xfrm>
          <a:prstGeom prst="rect">
            <a:avLst/>
          </a:prstGeom>
          <a:noFill/>
        </p:spPr>
        <p:txBody>
          <a:bodyPr wrap="square" rtlCol="0">
            <a:spAutoFit/>
          </a:bodyPr>
          <a:lstStyle/>
          <a:p>
            <a:pPr marL="1887538" marR="0" lvl="0" indent="-1887538" algn="l" defTabSz="914400" rtl="0" eaLnBrk="1" fontAlgn="auto" latinLnBrk="0" hangingPunct="1">
              <a:lnSpc>
                <a:spcPct val="100000"/>
              </a:lnSpc>
              <a:spcBef>
                <a:spcPts val="0"/>
              </a:spcBef>
              <a:spcAft>
                <a:spcPts val="0"/>
              </a:spcAft>
              <a:buClr>
                <a:srgbClr val="309C8A"/>
              </a:buClr>
              <a:buSzTx/>
              <a:buFont typeface="Arial" panose="020B0604020202020204" pitchFamily="34" charset="0"/>
              <a:buNone/>
              <a:tabLst/>
              <a:defRPr/>
            </a:pPr>
            <a:r>
              <a:rPr kumimoji="0" lang="en-US" sz="3600" b="1"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 E</a:t>
            </a:r>
            <a:r>
              <a:rPr kumimoji="0" lang="en-US" sz="28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panose="020B0604020202020204" pitchFamily="34" charset="0"/>
              </a:rPr>
              <a:t>nergy 		What energizes or excites you about 	social-emotional learning and active play?</a:t>
            </a:r>
          </a:p>
        </p:txBody>
      </p:sp>
    </p:spTree>
    <p:extLst>
      <p:ext uri="{BB962C8B-B14F-4D97-AF65-F5344CB8AC3E}">
        <p14:creationId xmlns:p14="http://schemas.microsoft.com/office/powerpoint/2010/main" val="1464602989"/>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19D967D-9D21-71A6-EBD1-F8CC3FCFCB67}"/>
              </a:ext>
            </a:extLst>
          </p:cNvPr>
          <p:cNvSpPr>
            <a:spLocks noGrp="1"/>
          </p:cNvSpPr>
          <p:nvPr>
            <p:ph type="subTitle" idx="1"/>
          </p:nvPr>
        </p:nvSpPr>
        <p:spPr>
          <a:xfrm>
            <a:off x="838199" y="1383974"/>
            <a:ext cx="6324601" cy="4090051"/>
          </a:xfrm>
        </p:spPr>
        <p:txBody>
          <a:bodyPr/>
          <a:lstStyle/>
          <a:p>
            <a:r>
              <a:rPr lang="en-US" sz="3200" dirty="0"/>
              <a:t>Play gives children a chance to practice what they are learning...They have to play with what they know to be true in order to find out more, and then they can use what they learn in new forms of play.			 </a:t>
            </a:r>
          </a:p>
          <a:p>
            <a:r>
              <a:rPr lang="en-US" sz="3200" dirty="0"/>
              <a:t>        	Fred Rogers</a:t>
            </a:r>
          </a:p>
        </p:txBody>
      </p:sp>
      <p:pic>
        <p:nvPicPr>
          <p:cNvPr id="8" name="Picture 7" descr="Child riding tricycle">
            <a:extLst>
              <a:ext uri="{FF2B5EF4-FFF2-40B4-BE49-F238E27FC236}">
                <a16:creationId xmlns:a16="http://schemas.microsoft.com/office/drawing/2014/main" id="{B5CAE097-9739-05D3-DD8D-31B0228768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8436" y="0"/>
            <a:ext cx="4573564" cy="6858000"/>
          </a:xfrm>
          <a:prstGeom prst="rect">
            <a:avLst/>
          </a:prstGeom>
        </p:spPr>
      </p:pic>
    </p:spTree>
    <p:extLst>
      <p:ext uri="{BB962C8B-B14F-4D97-AF65-F5344CB8AC3E}">
        <p14:creationId xmlns:p14="http://schemas.microsoft.com/office/powerpoint/2010/main" val="2064978225"/>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853B3-F56A-5B46-8438-1A02D6A3F396}"/>
              </a:ext>
            </a:extLst>
          </p:cNvPr>
          <p:cNvSpPr>
            <a:spLocks noGrp="1"/>
          </p:cNvSpPr>
          <p:nvPr>
            <p:ph type="title"/>
          </p:nvPr>
        </p:nvSpPr>
        <p:spPr/>
        <p:txBody>
          <a:bodyPr>
            <a:normAutofit/>
          </a:bodyPr>
          <a:lstStyle/>
          <a:p>
            <a:r>
              <a:rPr lang="en-US" sz="4000" dirty="0"/>
              <a:t>Questions and Comments</a:t>
            </a:r>
          </a:p>
        </p:txBody>
      </p:sp>
    </p:spTree>
    <p:extLst>
      <p:ext uri="{BB962C8B-B14F-4D97-AF65-F5344CB8AC3E}">
        <p14:creationId xmlns:p14="http://schemas.microsoft.com/office/powerpoint/2010/main" val="3549499070"/>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 name="Picture 3" descr="Child holding heart gummies to eyes">
            <a:extLst>
              <a:ext uri="{FF2B5EF4-FFF2-40B4-BE49-F238E27FC236}">
                <a16:creationId xmlns:a16="http://schemas.microsoft.com/office/drawing/2014/main" id="{84623FAB-5399-3F37-170D-6D110CA637B5}"/>
              </a:ext>
            </a:extLst>
          </p:cNvPr>
          <p:cNvPicPr>
            <a:picLocks noChangeAspect="1"/>
          </p:cNvPicPr>
          <p:nvPr/>
        </p:nvPicPr>
        <p:blipFill>
          <a:blip r:embed="rId3">
            <a:extLst>
              <a:ext uri="{28A0092B-C50C-407E-A947-70E740481C1C}">
                <a14:useLocalDpi xmlns:a14="http://schemas.microsoft.com/office/drawing/2010/main" val="0"/>
              </a:ext>
            </a:extLst>
          </a:blip>
          <a:srcRect l="7855" r="7855"/>
          <a:stretch/>
        </p:blipFill>
        <p:spPr>
          <a:xfrm>
            <a:off x="721619" y="2173932"/>
            <a:ext cx="4894050" cy="3871869"/>
          </a:xfrm>
          <a:prstGeom prst="ellipse">
            <a:avLst/>
          </a:prstGeom>
          <a:ln w="63500" cap="rnd">
            <a:solidFill>
              <a:schemeClr val="tx2"/>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4" name="TextBox 13">
            <a:extLst>
              <a:ext uri="{FF2B5EF4-FFF2-40B4-BE49-F238E27FC236}">
                <a16:creationId xmlns:a16="http://schemas.microsoft.com/office/drawing/2014/main" id="{C88A419B-550C-EFF0-E2B3-DA3D96C6F025}"/>
              </a:ext>
            </a:extLst>
          </p:cNvPr>
          <p:cNvSpPr txBox="1"/>
          <p:nvPr/>
        </p:nvSpPr>
        <p:spPr>
          <a:xfrm>
            <a:off x="1386569" y="812199"/>
            <a:ext cx="9715500"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004169"/>
                </a:solidFill>
                <a:effectLst/>
                <a:uLnTx/>
                <a:uFillTx/>
                <a:latin typeface="Times New Roman" panose="02020603050405020304" pitchFamily="18" charset="0"/>
                <a:ea typeface="Verdana" panose="020B0604030504040204" pitchFamily="34" charset="0"/>
                <a:cs typeface="Times New Roman" panose="02020603050405020304" pitchFamily="18" charset="0"/>
              </a:rPr>
              <a:t>Thank you for joining today’s training!</a:t>
            </a:r>
          </a:p>
        </p:txBody>
      </p:sp>
      <p:sp>
        <p:nvSpPr>
          <p:cNvPr id="16" name="TextBox 15">
            <a:extLst>
              <a:ext uri="{FF2B5EF4-FFF2-40B4-BE49-F238E27FC236}">
                <a16:creationId xmlns:a16="http://schemas.microsoft.com/office/drawing/2014/main" id="{A619C770-982C-FF3C-44D4-4F61C89FC8B6}"/>
              </a:ext>
            </a:extLst>
          </p:cNvPr>
          <p:cNvSpPr txBox="1"/>
          <p:nvPr/>
        </p:nvSpPr>
        <p:spPr>
          <a:xfrm>
            <a:off x="7004958" y="2668566"/>
            <a:ext cx="409711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Insert Trainer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4169"/>
                </a:solidFill>
                <a:effectLst/>
                <a:uLnTx/>
                <a:uFillTx/>
                <a:latin typeface="Verdana" panose="020B0604030504040204" pitchFamily="34" charset="0"/>
                <a:ea typeface="Verdana" panose="020B0604030504040204" pitchFamily="34" charset="0"/>
                <a:cs typeface="Arial"/>
              </a:rPr>
              <a:t>Contact information</a:t>
            </a:r>
          </a:p>
        </p:txBody>
      </p:sp>
      <p:pic>
        <p:nvPicPr>
          <p:cNvPr id="3" name="Picture 2" descr="A black background with blue and pink text&#10;&#10;Description automatically generated">
            <a:extLst>
              <a:ext uri="{FF2B5EF4-FFF2-40B4-BE49-F238E27FC236}">
                <a16:creationId xmlns:a16="http://schemas.microsoft.com/office/drawing/2014/main" id="{7DCD69D4-AEE9-8728-DCA2-8006E07DC0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11800" y="4955822"/>
            <a:ext cx="2833811" cy="1697490"/>
          </a:xfrm>
          <a:prstGeom prst="rect">
            <a:avLst/>
          </a:prstGeom>
        </p:spPr>
      </p:pic>
    </p:spTree>
    <p:extLst>
      <p:ext uri="{BB962C8B-B14F-4D97-AF65-F5344CB8AC3E}">
        <p14:creationId xmlns:p14="http://schemas.microsoft.com/office/powerpoint/2010/main" val="2199567114"/>
      </p:ext>
    </p:extLst>
  </p:cSld>
  <p:clrMapOvr>
    <a:masterClrMapping/>
  </p:clrMapOvr>
  <p:transition/>
</p:sld>
</file>

<file path=ppt/theme/theme1.xml><?xml version="1.0" encoding="utf-8"?>
<a:theme xmlns:a="http://schemas.openxmlformats.org/drawingml/2006/main" name="1_Office Theme">
  <a:themeElements>
    <a:clrScheme name="Custom 8">
      <a:dk1>
        <a:srgbClr val="309C8A"/>
      </a:dk1>
      <a:lt1>
        <a:srgbClr val="FEF3E0"/>
      </a:lt1>
      <a:dk2>
        <a:srgbClr val="004169"/>
      </a:dk2>
      <a:lt2>
        <a:srgbClr val="FEF3E0"/>
      </a:lt2>
      <a:accent1>
        <a:srgbClr val="309C8A"/>
      </a:accent1>
      <a:accent2>
        <a:srgbClr val="004169"/>
      </a:accent2>
      <a:accent3>
        <a:srgbClr val="6660A6"/>
      </a:accent3>
      <a:accent4>
        <a:srgbClr val="F05966"/>
      </a:accent4>
      <a:accent5>
        <a:srgbClr val="00ACBA"/>
      </a:accent5>
      <a:accent6>
        <a:srgbClr val="FAAD1D"/>
      </a:accent6>
      <a:hlink>
        <a:srgbClr val="6660A6"/>
      </a:hlink>
      <a:folHlink>
        <a:srgbClr val="6660A6"/>
      </a:folHlink>
    </a:clrScheme>
    <a:fontScheme name="Constantia-Franklin Gothic Book">
      <a:majorFont>
        <a:latin typeface="Constantia" panose="02030602050306030303"/>
        <a:ea typeface="Arial"/>
        <a:cs typeface="Arial"/>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cro Template" id="{A4DEDE2E-DC9B-4DE9-A14D-B3149285514C}" vid="{6B34E31D-5E9D-44E0-BCAD-4CB8FAD2D629}"/>
    </a:ext>
  </a:extLst>
</a:theme>
</file>

<file path=ppt/theme/theme2.xml><?xml version="1.0" encoding="utf-8"?>
<a:theme xmlns:a="http://schemas.openxmlformats.org/drawingml/2006/main" name="2_Office Theme">
  <a:themeElements>
    <a:clrScheme name="Custom 8">
      <a:dk1>
        <a:srgbClr val="309C8A"/>
      </a:dk1>
      <a:lt1>
        <a:srgbClr val="FEF3E0"/>
      </a:lt1>
      <a:dk2>
        <a:srgbClr val="004169"/>
      </a:dk2>
      <a:lt2>
        <a:srgbClr val="FEF3E0"/>
      </a:lt2>
      <a:accent1>
        <a:srgbClr val="309C8A"/>
      </a:accent1>
      <a:accent2>
        <a:srgbClr val="004169"/>
      </a:accent2>
      <a:accent3>
        <a:srgbClr val="6660A6"/>
      </a:accent3>
      <a:accent4>
        <a:srgbClr val="F05966"/>
      </a:accent4>
      <a:accent5>
        <a:srgbClr val="00ACBA"/>
      </a:accent5>
      <a:accent6>
        <a:srgbClr val="FAAD1D"/>
      </a:accent6>
      <a:hlink>
        <a:srgbClr val="6660A6"/>
      </a:hlink>
      <a:folHlink>
        <a:srgbClr val="6660A6"/>
      </a:folHlink>
    </a:clrScheme>
    <a:fontScheme name="Constantia-Franklin Gothic Book">
      <a:majorFont>
        <a:latin typeface="Constantia" panose="02030602050306030303"/>
        <a:ea typeface="Arial"/>
        <a:cs typeface="Arial"/>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cro Template" id="{FAC62241-6176-4E9F-B36E-584A6411546C}" vid="{8894E723-861C-454A-AC3D-F69FB31D82A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9B55C9C423ABA45BC650AB4FD6D5476" ma:contentTypeVersion="22" ma:contentTypeDescription="Create a new document." ma:contentTypeScope="" ma:versionID="30d1de74a3f6bcccaa2bd3ec33d7f56d">
  <xsd:schema xmlns:xsd="http://www.w3.org/2001/XMLSchema" xmlns:xs="http://www.w3.org/2001/XMLSchema" xmlns:p="http://schemas.microsoft.com/office/2006/metadata/properties" xmlns:ns1="http://schemas.microsoft.com/sharepoint/v3" xmlns:ns2="128e445f-53bd-4d7c-94e9-7ccc49acf3c2" xmlns:ns3="60dfdbe2-22b5-4261-a021-0a589e027dce" targetNamespace="http://schemas.microsoft.com/office/2006/metadata/properties" ma:root="true" ma:fieldsID="b62cbe75ccb062e2d7c4a79d5548e18a" ns1:_="" ns2:_="" ns3:_="">
    <xsd:import namespace="http://schemas.microsoft.com/sharepoint/v3"/>
    <xsd:import namespace="128e445f-53bd-4d7c-94e9-7ccc49acf3c2"/>
    <xsd:import namespace="60dfdbe2-22b5-4261-a021-0a589e027d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Date_x002f_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8e445f-53bd-4d7c-94e9-7ccc49acf3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e_x002f_Time" ma:index="19" nillable="true" ma:displayName="Date/Time" ma:format="DateTime" ma:internalName="Date_x002f_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dd6296-2b79-4843-a53e-d30c5b80f8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dfdbe2-22b5-4261-a021-0a589e027dc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5cb0454-a148-475c-934c-527469558b1b}" ma:internalName="TaxCatchAll" ma:showField="CatchAllData" ma:web="60dfdbe2-22b5-4261-a021-0a589e027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28e445f-53bd-4d7c-94e9-7ccc49acf3c2">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ate_x002f_Time xmlns="128e445f-53bd-4d7c-94e9-7ccc49acf3c2" xsi:nil="true"/>
    <TaxCatchAll xmlns="60dfdbe2-22b5-4261-a021-0a589e027dce" xsi:nil="true"/>
  </documentManagement>
</p:properties>
</file>

<file path=customXml/itemProps1.xml><?xml version="1.0" encoding="utf-8"?>
<ds:datastoreItem xmlns:ds="http://schemas.openxmlformats.org/officeDocument/2006/customXml" ds:itemID="{2D3754FC-F6F7-43BF-BAAA-C135600788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8e445f-53bd-4d7c-94e9-7ccc49acf3c2"/>
    <ds:schemaRef ds:uri="60dfdbe2-22b5-4261-a021-0a589e027d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666F10-BB1B-498F-8738-6381A8F6CDBF}">
  <ds:schemaRefs>
    <ds:schemaRef ds:uri="http://schemas.microsoft.com/sharepoint/v3/contenttype/forms"/>
  </ds:schemaRefs>
</ds:datastoreItem>
</file>

<file path=customXml/itemProps3.xml><?xml version="1.0" encoding="utf-8"?>
<ds:datastoreItem xmlns:ds="http://schemas.openxmlformats.org/officeDocument/2006/customXml" ds:itemID="{15C341F5-B9F2-4BF8-8474-EB6479A87FF2}">
  <ds:schemaRefs>
    <ds:schemaRef ds:uri="http://purl.org/dc/terms/"/>
    <ds:schemaRef ds:uri="http://purl.org/dc/elements/1.1/"/>
    <ds:schemaRef ds:uri="http://schemas.microsoft.com/office/2006/metadata/properties"/>
    <ds:schemaRef ds:uri="128e445f-53bd-4d7c-94e9-7ccc49acf3c2"/>
    <ds:schemaRef ds:uri="http://schemas.microsoft.com/office/infopath/2007/PartnerControls"/>
    <ds:schemaRef ds:uri="http://purl.org/dc/dcmitype/"/>
    <ds:schemaRef ds:uri="http://schemas.microsoft.com/office/2006/documentManagement/types"/>
    <ds:schemaRef ds:uri="60dfdbe2-22b5-4261-a021-0a589e027dce"/>
    <ds:schemaRef ds:uri="http://schemas.openxmlformats.org/package/2006/metadata/core-properties"/>
    <ds:schemaRef ds:uri="http://schemas.microsoft.com/sharepoint/v3"/>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Micro Template</Template>
  <TotalTime>44692</TotalTime>
  <Words>8922</Words>
  <Application>Microsoft Office PowerPoint</Application>
  <PresentationFormat>Widescreen</PresentationFormat>
  <Paragraphs>649</Paragraphs>
  <Slides>37</Slides>
  <Notes>37</Notes>
  <HiddenSlides>0</HiddenSlides>
  <MMClips>2</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37</vt:i4>
      </vt:variant>
    </vt:vector>
  </HeadingPairs>
  <TitlesOfParts>
    <vt:vector size="46" baseType="lpstr">
      <vt:lpstr>Arial</vt:lpstr>
      <vt:lpstr>Calibri</vt:lpstr>
      <vt:lpstr>Franklin Gothic Book</vt:lpstr>
      <vt:lpstr>plusjakartasans</vt:lpstr>
      <vt:lpstr>Symbol</vt:lpstr>
      <vt:lpstr>Times New Roman</vt:lpstr>
      <vt:lpstr>Verdana</vt:lpstr>
      <vt:lpstr>1_Office Theme</vt:lpstr>
      <vt:lpstr>2_Office Theme</vt:lpstr>
      <vt:lpstr>The Connections Between Active Play and  Social-Emotional Learning in Early Childhood</vt:lpstr>
      <vt:lpstr>Disclaimer</vt:lpstr>
      <vt:lpstr>Objectives  </vt:lpstr>
      <vt:lpstr>Stretching and Serotonin  </vt:lpstr>
      <vt:lpstr>Objective 1 Recognize the impact of  active play on the brain </vt:lpstr>
      <vt:lpstr>Physical Activity (PA) and the Brain</vt:lpstr>
      <vt:lpstr>Physical Activity activates and strengthens key areas</vt:lpstr>
      <vt:lpstr>Physical Activity and the Brain</vt:lpstr>
      <vt:lpstr>Objective 2 Recall four social-emotional skills  developing in early childhood  &amp;  discuss how active play can  support skill growth  </vt:lpstr>
      <vt:lpstr>Social-Emotional Skills in Early Childhood</vt:lpstr>
      <vt:lpstr>Emotional Literacy Skills</vt:lpstr>
      <vt:lpstr>Co-regulation</vt:lpstr>
      <vt:lpstr>Promoting Emotional Literacy Skills</vt:lpstr>
      <vt:lpstr>PowerPoint Presentation</vt:lpstr>
      <vt:lpstr>Social-Emotional Skills in Early Childhood</vt:lpstr>
      <vt:lpstr>Friendship skills in early childhood</vt:lpstr>
      <vt:lpstr>Promoting friendship skills in structured activities</vt:lpstr>
      <vt:lpstr>Active Play Equipment to build Friendship Skills </vt:lpstr>
      <vt:lpstr>Caregiver Strategies to Support Friendship Skills</vt:lpstr>
      <vt:lpstr>Social-Emotional Skills in Early Childhood</vt:lpstr>
      <vt:lpstr>Problem Solving Skills</vt:lpstr>
      <vt:lpstr>Promoting Problem Solving Skills with  Parachute Play </vt:lpstr>
      <vt:lpstr>Coaching for Problem Solving</vt:lpstr>
      <vt:lpstr>Social-Emotional Skills in Early Childhood</vt:lpstr>
      <vt:lpstr>Behavior Regulation</vt:lpstr>
      <vt:lpstr>Behavior Regulation Skills</vt:lpstr>
      <vt:lpstr>Behavior Regulation Skills</vt:lpstr>
      <vt:lpstr>PowerPoint Presentation</vt:lpstr>
      <vt:lpstr>Objective 3 Identify one strategy to incorporate into your practice that supports Social-Emotional skill development </vt:lpstr>
      <vt:lpstr>Caregiver Strategies to Nurture Skills</vt:lpstr>
      <vt:lpstr>Classroom Strategies</vt:lpstr>
      <vt:lpstr>Engaging Families</vt:lpstr>
      <vt:lpstr>Taking away active play as a form of discipline</vt:lpstr>
      <vt:lpstr>TAKE Back Activity</vt:lpstr>
      <vt:lpstr>PowerPoint Presentation</vt:lpstr>
      <vt:lpstr>Questions and Comments</vt:lpstr>
      <vt:lpstr>PowerPoint Presentation</vt:lpstr>
    </vt:vector>
  </TitlesOfParts>
  <Company>Nemours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Agenda</dc:title>
  <dc:creator>Duchette, Rebekah</dc:creator>
  <cp:lastModifiedBy>Duchette, Rebekah</cp:lastModifiedBy>
  <cp:revision>8</cp:revision>
  <dcterms:created xsi:type="dcterms:W3CDTF">2024-03-22T13:13:41Z</dcterms:created>
  <dcterms:modified xsi:type="dcterms:W3CDTF">2026-07-21T15:36:31Z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0x01010019B55C9C423ABA45BC650AB4FD6D5476</vt:lpwstr>
  </property>
  <property fmtid="{D5CDD505-2E9C-101B-9397-08002B2CF9AE}" pid="3" name="MediaServiceImageTags">
    <vt:lpwstr/>
  </property>
</Properties>
</file>